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6858000" cx="9144000"/>
  <p:notesSz cx="6858000" cy="9144000"/>
  <p:embeddedFontLst>
    <p:embeddedFont>
      <p:font typeface="Tahoma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7243B4-5ECA-4115-8F69-0E1EE0E4B468}">
  <a:tblStyle styleId="{6A7243B4-5ECA-4115-8F69-0E1EE0E4B46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Tahoma-bold.fntdata"/><Relationship Id="rId34" Type="http://schemas.openxmlformats.org/officeDocument/2006/relationships/slide" Target="slides/slide27.xml"/><Relationship Id="rId78" Type="http://schemas.openxmlformats.org/officeDocument/2006/relationships/font" Target="fonts/Tahoma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Shape 10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Shape 10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Shape 10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Shape 10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Shape 10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Shape 11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Shape 1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Shape 1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Shape 1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Shape 12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Shape 1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 rot="5400000">
            <a:off x="3011487" y="188912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5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5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182688" y="20177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5145088" y="20177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1182688" y="41513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4" type="body"/>
          </p:nvPr>
        </p:nvSpPr>
        <p:spPr>
          <a:xfrm>
            <a:off x="5145088" y="41513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, and 2 Content" type="objAndTwoObj">
  <p:cSld name="OBJECT_AND_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5145088" y="20177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5145088" y="41513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51450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2 Content" type="txAndTwoObj">
  <p:cSld name="TEX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5145088" y="20177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5145088" y="41513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51450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 rot="5400000">
            <a:off x="5020469" y="2197894"/>
            <a:ext cx="5918200" cy="19510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 rot="5400000">
            <a:off x="1042194" y="323057"/>
            <a:ext cx="5918200" cy="5700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2438400"/>
            <a:ext cx="9009062" cy="1052512"/>
            <a:chOff x="0" y="2438400"/>
            <a:chExt cx="9009062" cy="1052512"/>
          </a:xfrm>
        </p:grpSpPr>
        <p:grpSp>
          <p:nvGrpSpPr>
            <p:cNvPr id="11" name="Shape 11"/>
            <p:cNvGrpSpPr/>
            <p:nvPr/>
          </p:nvGrpSpPr>
          <p:grpSpPr>
            <a:xfrm>
              <a:off x="290512" y="2546350"/>
              <a:ext cx="711200" cy="474662"/>
              <a:chOff x="1143000" y="533400"/>
              <a:chExt cx="990600" cy="685800"/>
            </a:xfrm>
          </p:grpSpPr>
          <p:sp>
            <p:nvSpPr>
              <p:cNvPr id="12" name="Shape 12"/>
              <p:cNvSpPr txBox="1"/>
              <p:nvPr/>
            </p:nvSpPr>
            <p:spPr>
              <a:xfrm>
                <a:off x="1143000" y="533400"/>
                <a:ext cx="609600" cy="6858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" name="Shape 13"/>
              <p:cNvSpPr txBox="1"/>
              <p:nvPr/>
            </p:nvSpPr>
            <p:spPr>
              <a:xfrm>
                <a:off x="1676400" y="533400"/>
                <a:ext cx="457200" cy="685800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414337" y="2968625"/>
              <a:ext cx="738187" cy="474662"/>
              <a:chOff x="1447800" y="4191000"/>
              <a:chExt cx="1066800" cy="685800"/>
            </a:xfrm>
          </p:grpSpPr>
          <p:sp>
            <p:nvSpPr>
              <p:cNvPr id="15" name="Shape 15"/>
              <p:cNvSpPr txBox="1"/>
              <p:nvPr/>
            </p:nvSpPr>
            <p:spPr>
              <a:xfrm>
                <a:off x="1447800" y="4191000"/>
                <a:ext cx="609600" cy="685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" name="Shape 16"/>
              <p:cNvSpPr txBox="1"/>
              <p:nvPr/>
            </p:nvSpPr>
            <p:spPr>
              <a:xfrm>
                <a:off x="1981200" y="4191000"/>
                <a:ext cx="533400" cy="6858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7" name="Shape 17"/>
            <p:cNvSpPr txBox="1"/>
            <p:nvPr/>
          </p:nvSpPr>
          <p:spPr>
            <a:xfrm>
              <a:off x="0" y="2895600"/>
              <a:ext cx="560387" cy="422275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Shape 18"/>
            <p:cNvSpPr txBox="1"/>
            <p:nvPr/>
          </p:nvSpPr>
          <p:spPr>
            <a:xfrm>
              <a:off x="635000" y="2438400"/>
              <a:ext cx="31750" cy="10525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Shape 19"/>
            <p:cNvSpPr txBox="1"/>
            <p:nvPr/>
          </p:nvSpPr>
          <p:spPr>
            <a:xfrm flipH="1" rot="10800000">
              <a:off x="315912" y="3260725"/>
              <a:ext cx="8693150" cy="55562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" name="Shape 20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b="0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/>
        </p:nvSpPr>
        <p:spPr>
          <a:xfrm>
            <a:off x="417512" y="10985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800100" y="10985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" name="Shape 34"/>
          <p:cNvSpPr txBox="1"/>
          <p:nvPr/>
        </p:nvSpPr>
        <p:spPr>
          <a:xfrm>
            <a:off x="541337" y="15208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911225" y="15208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127000" y="14478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762000" y="99060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442912" y="1781175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11620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6576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0" i="0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10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10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61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18.jpg"/><Relationship Id="rId7" Type="http://schemas.openxmlformats.org/officeDocument/2006/relationships/image" Target="../media/image10.jpg"/><Relationship Id="rId8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81.png"/><Relationship Id="rId5" Type="http://schemas.openxmlformats.org/officeDocument/2006/relationships/image" Target="../media/image58.png"/><Relationship Id="rId6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9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Relationship Id="rId4" Type="http://schemas.openxmlformats.org/officeDocument/2006/relationships/image" Target="../media/image94.jpg"/><Relationship Id="rId5" Type="http://schemas.openxmlformats.org/officeDocument/2006/relationships/image" Target="../media/image83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7.png"/><Relationship Id="rId4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6.jpg"/><Relationship Id="rId4" Type="http://schemas.openxmlformats.org/officeDocument/2006/relationships/image" Target="../media/image9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2.jpg"/><Relationship Id="rId4" Type="http://schemas.openxmlformats.org/officeDocument/2006/relationships/image" Target="../media/image9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990600" y="16764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PSO and its variants</a:t>
            </a:r>
            <a:endParaRPr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Swarm Intelligence Group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Peking University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3</a:t>
            </a:r>
            <a:endParaRPr/>
          </a:p>
        </p:txBody>
      </p:sp>
      <p:grpSp>
        <p:nvGrpSpPr>
          <p:cNvPr id="391" name="Shape 391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392" name="Shape 392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393" name="Shape 393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398" name="Shape 398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99" name="Shape 399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00" name="Shape 400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401" name="Shape 401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402" name="Shape 402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403" name="Shape 403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05" name="Shape 405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08" name="Shape 408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09" name="Shape 409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410" name="Shape 410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415" name="Shape 415"/>
          <p:cNvGrpSpPr/>
          <p:nvPr/>
        </p:nvGrpSpPr>
        <p:grpSpPr>
          <a:xfrm rot="6060000">
            <a:off x="3459956" y="3321843"/>
            <a:ext cx="182562" cy="212725"/>
            <a:chOff x="3124200" y="2698750"/>
            <a:chExt cx="182562" cy="212725"/>
          </a:xfrm>
        </p:grpSpPr>
        <p:sp>
          <p:nvSpPr>
            <p:cNvPr id="416" name="Shape 416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7" name="Shape 417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18" name="Shape 418"/>
          <p:cNvGrpSpPr/>
          <p:nvPr/>
        </p:nvGrpSpPr>
        <p:grpSpPr>
          <a:xfrm rot="-9540000">
            <a:off x="3589336" y="3746499"/>
            <a:ext cx="220663" cy="153988"/>
            <a:chOff x="3741737" y="3138487"/>
            <a:chExt cx="220663" cy="153988"/>
          </a:xfrm>
        </p:grpSpPr>
        <p:sp>
          <p:nvSpPr>
            <p:cNvPr id="419" name="Shape 419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20" name="Shape 420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21" name="Shape 421"/>
          <p:cNvGrpSpPr/>
          <p:nvPr/>
        </p:nvGrpSpPr>
        <p:grpSpPr>
          <a:xfrm rot="-7620000">
            <a:off x="4661693" y="3585367"/>
            <a:ext cx="149225" cy="176213"/>
            <a:chOff x="4879975" y="2887662"/>
            <a:chExt cx="149225" cy="176213"/>
          </a:xfrm>
        </p:grpSpPr>
        <p:sp>
          <p:nvSpPr>
            <p:cNvPr id="422" name="Shape 422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23" name="Shape 423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24" name="Shape 424"/>
          <p:cNvGrpSpPr/>
          <p:nvPr/>
        </p:nvGrpSpPr>
        <p:grpSpPr>
          <a:xfrm rot="-4920000">
            <a:off x="3278187" y="4816475"/>
            <a:ext cx="152400" cy="149224"/>
            <a:chOff x="3200400" y="4130675"/>
            <a:chExt cx="152400" cy="149224"/>
          </a:xfrm>
        </p:grpSpPr>
        <p:sp>
          <p:nvSpPr>
            <p:cNvPr id="425" name="Shape 425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26" name="Shape 426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27" name="Shape 427"/>
          <p:cNvGrpSpPr/>
          <p:nvPr/>
        </p:nvGrpSpPr>
        <p:grpSpPr>
          <a:xfrm rot="10200000">
            <a:off x="3770311" y="5157788"/>
            <a:ext cx="115888" cy="190500"/>
            <a:chOff x="3922712" y="4778375"/>
            <a:chExt cx="115888" cy="190500"/>
          </a:xfrm>
        </p:grpSpPr>
        <p:sp>
          <p:nvSpPr>
            <p:cNvPr id="428" name="Shape 428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29" name="Shape 429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30" name="Shape 430"/>
          <p:cNvGrpSpPr/>
          <p:nvPr/>
        </p:nvGrpSpPr>
        <p:grpSpPr>
          <a:xfrm rot="-4440000">
            <a:off x="4950618" y="5104605"/>
            <a:ext cx="93663" cy="241300"/>
            <a:chOff x="5240337" y="4803775"/>
            <a:chExt cx="93663" cy="241300"/>
          </a:xfrm>
        </p:grpSpPr>
        <p:sp>
          <p:nvSpPr>
            <p:cNvPr id="431" name="Shape 431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32" name="Shape 432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33" name="Shape 433"/>
          <p:cNvGrpSpPr/>
          <p:nvPr/>
        </p:nvGrpSpPr>
        <p:grpSpPr>
          <a:xfrm rot="9840000">
            <a:off x="5562601" y="4179887"/>
            <a:ext cx="215899" cy="112712"/>
            <a:chOff x="5410200" y="3978275"/>
            <a:chExt cx="215899" cy="112712"/>
          </a:xfrm>
        </p:grpSpPr>
        <p:sp>
          <p:nvSpPr>
            <p:cNvPr id="434" name="Shape 434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35" name="Shape 435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36" name="Shape 436"/>
          <p:cNvGrpSpPr/>
          <p:nvPr/>
        </p:nvGrpSpPr>
        <p:grpSpPr>
          <a:xfrm rot="10320000">
            <a:off x="5943601" y="3478212"/>
            <a:ext cx="203199" cy="117475"/>
            <a:chOff x="5867400" y="2794000"/>
            <a:chExt cx="203199" cy="117475"/>
          </a:xfrm>
        </p:grpSpPr>
        <p:sp>
          <p:nvSpPr>
            <p:cNvPr id="437" name="Shape 437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38" name="Shape 438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39" name="Shape 439"/>
          <p:cNvGrpSpPr/>
          <p:nvPr/>
        </p:nvGrpSpPr>
        <p:grpSpPr>
          <a:xfrm rot="-2940000">
            <a:off x="5104607" y="5272881"/>
            <a:ext cx="149225" cy="176213"/>
            <a:chOff x="5413375" y="5097462"/>
            <a:chExt cx="149225" cy="176213"/>
          </a:xfrm>
        </p:grpSpPr>
        <p:sp>
          <p:nvSpPr>
            <p:cNvPr id="440" name="Shape 440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41" name="Shape 441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42" name="Shape 442"/>
          <p:cNvGrpSpPr/>
          <p:nvPr/>
        </p:nvGrpSpPr>
        <p:grpSpPr>
          <a:xfrm rot="7500000">
            <a:off x="3266280" y="5258592"/>
            <a:ext cx="149225" cy="176213"/>
            <a:chOff x="2670175" y="5614987"/>
            <a:chExt cx="149225" cy="176213"/>
          </a:xfrm>
        </p:grpSpPr>
        <p:sp>
          <p:nvSpPr>
            <p:cNvPr id="443" name="Shape 443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44" name="Shape 444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45" name="Shape 445"/>
          <p:cNvGrpSpPr/>
          <p:nvPr/>
        </p:nvGrpSpPr>
        <p:grpSpPr>
          <a:xfrm>
            <a:off x="4572000" y="4179887"/>
            <a:ext cx="76200" cy="254000"/>
            <a:chOff x="4572000" y="3597275"/>
            <a:chExt cx="76200" cy="254000"/>
          </a:xfrm>
        </p:grpSpPr>
        <p:sp>
          <p:nvSpPr>
            <p:cNvPr id="446" name="Shape 446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47" name="Shape 447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48" name="Shape 448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449" name="Shape 449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1" name="Shape 451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2" name="Shape 452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3" name="Shape 453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4" name="Shape 454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6" name="Shape 456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457" name="Shape 457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458" name="Shape 458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459" name="Shape 459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460" name="Shape 460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61" name="Shape 461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4</a:t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468" name="Shape 468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469" name="Shape 469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470" name="Shape 470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474" name="Shape 474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475" name="Shape 475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76" name="Shape 476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477" name="Shape 477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478" name="Shape 478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479" name="Shape 479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81" name="Shape 481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482" name="Shape 482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85" name="Shape 485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491" name="Shape 491"/>
          <p:cNvGrpSpPr/>
          <p:nvPr/>
        </p:nvGrpSpPr>
        <p:grpSpPr>
          <a:xfrm rot="6060000">
            <a:off x="4069556" y="3626643"/>
            <a:ext cx="182562" cy="212725"/>
            <a:chOff x="3124200" y="2698750"/>
            <a:chExt cx="182562" cy="212725"/>
          </a:xfrm>
        </p:grpSpPr>
        <p:sp>
          <p:nvSpPr>
            <p:cNvPr id="492" name="Shape 492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93" name="Shape 493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94" name="Shape 494"/>
          <p:cNvGrpSpPr/>
          <p:nvPr/>
        </p:nvGrpSpPr>
        <p:grpSpPr>
          <a:xfrm rot="-9540000">
            <a:off x="4046536" y="3898899"/>
            <a:ext cx="220663" cy="153988"/>
            <a:chOff x="3741737" y="3138487"/>
            <a:chExt cx="220663" cy="153988"/>
          </a:xfrm>
        </p:grpSpPr>
        <p:sp>
          <p:nvSpPr>
            <p:cNvPr id="495" name="Shape 495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96" name="Shape 496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497" name="Shape 497"/>
          <p:cNvGrpSpPr/>
          <p:nvPr/>
        </p:nvGrpSpPr>
        <p:grpSpPr>
          <a:xfrm rot="-7620000">
            <a:off x="4966493" y="3890167"/>
            <a:ext cx="149225" cy="176213"/>
            <a:chOff x="4879975" y="2887662"/>
            <a:chExt cx="149225" cy="176213"/>
          </a:xfrm>
        </p:grpSpPr>
        <p:sp>
          <p:nvSpPr>
            <p:cNvPr id="498" name="Shape 498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99" name="Shape 499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00" name="Shape 500"/>
          <p:cNvGrpSpPr/>
          <p:nvPr/>
        </p:nvGrpSpPr>
        <p:grpSpPr>
          <a:xfrm rot="-6060000">
            <a:off x="3811587" y="5045075"/>
            <a:ext cx="152400" cy="149224"/>
            <a:chOff x="3200400" y="4130675"/>
            <a:chExt cx="152400" cy="149224"/>
          </a:xfrm>
        </p:grpSpPr>
        <p:sp>
          <p:nvSpPr>
            <p:cNvPr id="501" name="Shape 501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02" name="Shape 502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03" name="Shape 503"/>
          <p:cNvGrpSpPr/>
          <p:nvPr/>
        </p:nvGrpSpPr>
        <p:grpSpPr>
          <a:xfrm rot="10200000">
            <a:off x="4303711" y="5272088"/>
            <a:ext cx="115888" cy="190500"/>
            <a:chOff x="3922712" y="4778375"/>
            <a:chExt cx="115888" cy="190500"/>
          </a:xfrm>
        </p:grpSpPr>
        <p:sp>
          <p:nvSpPr>
            <p:cNvPr id="504" name="Shape 504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05" name="Shape 505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06" name="Shape 506"/>
          <p:cNvGrpSpPr/>
          <p:nvPr/>
        </p:nvGrpSpPr>
        <p:grpSpPr>
          <a:xfrm rot="-4860000">
            <a:off x="4950618" y="5104606"/>
            <a:ext cx="93663" cy="241300"/>
            <a:chOff x="5240337" y="4803775"/>
            <a:chExt cx="93663" cy="241300"/>
          </a:xfrm>
        </p:grpSpPr>
        <p:sp>
          <p:nvSpPr>
            <p:cNvPr id="507" name="Shape 507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08" name="Shape 508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09" name="Shape 509"/>
          <p:cNvGrpSpPr/>
          <p:nvPr/>
        </p:nvGrpSpPr>
        <p:grpSpPr>
          <a:xfrm rot="8100000">
            <a:off x="5486401" y="4179887"/>
            <a:ext cx="215899" cy="112712"/>
            <a:chOff x="5410200" y="3978275"/>
            <a:chExt cx="215899" cy="112712"/>
          </a:xfrm>
        </p:grpSpPr>
        <p:sp>
          <p:nvSpPr>
            <p:cNvPr id="510" name="Shape 510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11" name="Shape 511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12" name="Shape 512"/>
          <p:cNvGrpSpPr/>
          <p:nvPr/>
        </p:nvGrpSpPr>
        <p:grpSpPr>
          <a:xfrm rot="10320000">
            <a:off x="5791201" y="3900487"/>
            <a:ext cx="203199" cy="117475"/>
            <a:chOff x="5867400" y="2794000"/>
            <a:chExt cx="203199" cy="117475"/>
          </a:xfrm>
        </p:grpSpPr>
        <p:sp>
          <p:nvSpPr>
            <p:cNvPr id="513" name="Shape 513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14" name="Shape 514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15" name="Shape 515"/>
          <p:cNvGrpSpPr/>
          <p:nvPr/>
        </p:nvGrpSpPr>
        <p:grpSpPr>
          <a:xfrm rot="-2940000">
            <a:off x="4966494" y="5272881"/>
            <a:ext cx="149225" cy="176213"/>
            <a:chOff x="5413375" y="5097462"/>
            <a:chExt cx="149225" cy="176213"/>
          </a:xfrm>
        </p:grpSpPr>
        <p:sp>
          <p:nvSpPr>
            <p:cNvPr id="516" name="Shape 516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17" name="Shape 517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18" name="Shape 518"/>
          <p:cNvGrpSpPr/>
          <p:nvPr/>
        </p:nvGrpSpPr>
        <p:grpSpPr>
          <a:xfrm rot="8340000">
            <a:off x="3876674" y="5260974"/>
            <a:ext cx="149225" cy="176213"/>
            <a:chOff x="2670175" y="5614987"/>
            <a:chExt cx="149225" cy="176213"/>
          </a:xfrm>
        </p:grpSpPr>
        <p:sp>
          <p:nvSpPr>
            <p:cNvPr id="519" name="Shape 519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20" name="Shape 520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21" name="Shape 521"/>
          <p:cNvGrpSpPr/>
          <p:nvPr/>
        </p:nvGrpSpPr>
        <p:grpSpPr>
          <a:xfrm>
            <a:off x="4876800" y="4281487"/>
            <a:ext cx="76200" cy="254000"/>
            <a:chOff x="4572000" y="3597275"/>
            <a:chExt cx="76200" cy="254000"/>
          </a:xfrm>
        </p:grpSpPr>
        <p:sp>
          <p:nvSpPr>
            <p:cNvPr id="522" name="Shape 522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23" name="Shape 523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24" name="Shape 524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525" name="Shape 525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6" name="Shape 526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7" name="Shape 527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534" name="Shape 534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535" name="Shape 535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536" name="Shape 536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37" name="Shape 537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5</a:t>
            </a:r>
            <a:endParaRPr/>
          </a:p>
        </p:txBody>
      </p:sp>
      <p:grpSp>
        <p:nvGrpSpPr>
          <p:cNvPr id="543" name="Shape 543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544" name="Shape 544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45" name="Shape 545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546" name="Shape 546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50" name="Shape 550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551" name="Shape 551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552" name="Shape 552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553" name="Shape 553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554" name="Shape 554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555" name="Shape 555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557" name="Shape 557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558" name="Shape 558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561" name="Shape 561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562" name="Shape 562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567" name="Shape 567"/>
          <p:cNvGrpSpPr/>
          <p:nvPr/>
        </p:nvGrpSpPr>
        <p:grpSpPr>
          <a:xfrm rot="6060000">
            <a:off x="4087018" y="3948906"/>
            <a:ext cx="182562" cy="212725"/>
            <a:chOff x="3124200" y="2698750"/>
            <a:chExt cx="182562" cy="212725"/>
          </a:xfrm>
        </p:grpSpPr>
        <p:sp>
          <p:nvSpPr>
            <p:cNvPr id="568" name="Shape 568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69" name="Shape 569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70" name="Shape 570"/>
          <p:cNvGrpSpPr/>
          <p:nvPr/>
        </p:nvGrpSpPr>
        <p:grpSpPr>
          <a:xfrm rot="-9540000">
            <a:off x="4030661" y="4176711"/>
            <a:ext cx="220663" cy="153988"/>
            <a:chOff x="3741737" y="3138487"/>
            <a:chExt cx="220663" cy="153988"/>
          </a:xfrm>
        </p:grpSpPr>
        <p:sp>
          <p:nvSpPr>
            <p:cNvPr id="571" name="Shape 571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72" name="Shape 572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73" name="Shape 573"/>
          <p:cNvGrpSpPr/>
          <p:nvPr/>
        </p:nvGrpSpPr>
        <p:grpSpPr>
          <a:xfrm rot="-7620000">
            <a:off x="4585493" y="4042567"/>
            <a:ext cx="149225" cy="176213"/>
            <a:chOff x="4879975" y="2887662"/>
            <a:chExt cx="149225" cy="176213"/>
          </a:xfrm>
        </p:grpSpPr>
        <p:sp>
          <p:nvSpPr>
            <p:cNvPr id="574" name="Shape 574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75" name="Shape 575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76" name="Shape 576"/>
          <p:cNvGrpSpPr/>
          <p:nvPr/>
        </p:nvGrpSpPr>
        <p:grpSpPr>
          <a:xfrm rot="-10560000">
            <a:off x="3963987" y="5195888"/>
            <a:ext cx="152400" cy="149224"/>
            <a:chOff x="3200400" y="4130675"/>
            <a:chExt cx="152400" cy="149224"/>
          </a:xfrm>
        </p:grpSpPr>
        <p:sp>
          <p:nvSpPr>
            <p:cNvPr id="577" name="Shape 577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78" name="Shape 578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79" name="Shape 579"/>
          <p:cNvGrpSpPr/>
          <p:nvPr/>
        </p:nvGrpSpPr>
        <p:grpSpPr>
          <a:xfrm rot="5100000">
            <a:off x="4190206" y="5271294"/>
            <a:ext cx="115888" cy="190500"/>
            <a:chOff x="3922712" y="4778375"/>
            <a:chExt cx="115888" cy="190500"/>
          </a:xfrm>
        </p:grpSpPr>
        <p:sp>
          <p:nvSpPr>
            <p:cNvPr id="580" name="Shape 580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81" name="Shape 581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82" name="Shape 582"/>
          <p:cNvGrpSpPr/>
          <p:nvPr/>
        </p:nvGrpSpPr>
        <p:grpSpPr>
          <a:xfrm rot="-2340000">
            <a:off x="4495800" y="5043487"/>
            <a:ext cx="93663" cy="241300"/>
            <a:chOff x="5240337" y="4803775"/>
            <a:chExt cx="93663" cy="241300"/>
          </a:xfrm>
        </p:grpSpPr>
        <p:sp>
          <p:nvSpPr>
            <p:cNvPr id="583" name="Shape 583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84" name="Shape 584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85" name="Shape 585"/>
          <p:cNvGrpSpPr/>
          <p:nvPr/>
        </p:nvGrpSpPr>
        <p:grpSpPr>
          <a:xfrm rot="8700000">
            <a:off x="4792663" y="4302125"/>
            <a:ext cx="215899" cy="112712"/>
            <a:chOff x="5410200" y="3978275"/>
            <a:chExt cx="215899" cy="112712"/>
          </a:xfrm>
        </p:grpSpPr>
        <p:sp>
          <p:nvSpPr>
            <p:cNvPr id="586" name="Shape 586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87" name="Shape 587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88" name="Shape 588"/>
          <p:cNvGrpSpPr/>
          <p:nvPr/>
        </p:nvGrpSpPr>
        <p:grpSpPr>
          <a:xfrm rot="-9960000">
            <a:off x="5064126" y="4111625"/>
            <a:ext cx="203199" cy="117475"/>
            <a:chOff x="5867400" y="2794000"/>
            <a:chExt cx="203199" cy="117475"/>
          </a:xfrm>
        </p:grpSpPr>
        <p:sp>
          <p:nvSpPr>
            <p:cNvPr id="589" name="Shape 589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90" name="Shape 590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91" name="Shape 591"/>
          <p:cNvGrpSpPr/>
          <p:nvPr/>
        </p:nvGrpSpPr>
        <p:grpSpPr>
          <a:xfrm rot="240000">
            <a:off x="4343400" y="5195887"/>
            <a:ext cx="149225" cy="176213"/>
            <a:chOff x="5413375" y="5097462"/>
            <a:chExt cx="149225" cy="176213"/>
          </a:xfrm>
        </p:grpSpPr>
        <p:sp>
          <p:nvSpPr>
            <p:cNvPr id="592" name="Shape 592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93" name="Shape 593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94" name="Shape 594"/>
          <p:cNvGrpSpPr/>
          <p:nvPr/>
        </p:nvGrpSpPr>
        <p:grpSpPr>
          <a:xfrm rot="6000000">
            <a:off x="4007642" y="5280817"/>
            <a:ext cx="149225" cy="176213"/>
            <a:chOff x="2670175" y="5614987"/>
            <a:chExt cx="149225" cy="176213"/>
          </a:xfrm>
        </p:grpSpPr>
        <p:sp>
          <p:nvSpPr>
            <p:cNvPr id="595" name="Shape 595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96" name="Shape 596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597" name="Shape 597"/>
          <p:cNvGrpSpPr/>
          <p:nvPr/>
        </p:nvGrpSpPr>
        <p:grpSpPr>
          <a:xfrm rot="5940000">
            <a:off x="4452937" y="4322762"/>
            <a:ext cx="76200" cy="254000"/>
            <a:chOff x="4572000" y="3597275"/>
            <a:chExt cx="76200" cy="254000"/>
          </a:xfrm>
        </p:grpSpPr>
        <p:sp>
          <p:nvSpPr>
            <p:cNvPr id="598" name="Shape 598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99" name="Shape 599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00" name="Shape 600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601" name="Shape 601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2" name="Shape 602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6" name="Shape 606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8" name="Shape 608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609" name="Shape 609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611" name="Shape 611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612" name="Shape 612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13" name="Shape 613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6</a:t>
            </a: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620" name="Shape 620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621" name="Shape 621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622" name="Shape 622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626" name="Shape 626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627" name="Shape 627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628" name="Shape 628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629" name="Shape 629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630" name="Shape 630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631" name="Shape 631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633" name="Shape 633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634" name="Shape 634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637" name="Shape 637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638" name="Shape 638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643" name="Shape 643"/>
          <p:cNvGrpSpPr/>
          <p:nvPr/>
        </p:nvGrpSpPr>
        <p:grpSpPr>
          <a:xfrm rot="6060000">
            <a:off x="4315618" y="4160043"/>
            <a:ext cx="182562" cy="212725"/>
            <a:chOff x="3124200" y="2698750"/>
            <a:chExt cx="182562" cy="212725"/>
          </a:xfrm>
        </p:grpSpPr>
        <p:sp>
          <p:nvSpPr>
            <p:cNvPr id="644" name="Shape 644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45" name="Shape 645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46" name="Shape 646"/>
          <p:cNvGrpSpPr/>
          <p:nvPr/>
        </p:nvGrpSpPr>
        <p:grpSpPr>
          <a:xfrm rot="10020000">
            <a:off x="4198936" y="4281486"/>
            <a:ext cx="220663" cy="153988"/>
            <a:chOff x="3741737" y="3138487"/>
            <a:chExt cx="220663" cy="153988"/>
          </a:xfrm>
        </p:grpSpPr>
        <p:sp>
          <p:nvSpPr>
            <p:cNvPr id="647" name="Shape 647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48" name="Shape 648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49" name="Shape 649"/>
          <p:cNvGrpSpPr/>
          <p:nvPr/>
        </p:nvGrpSpPr>
        <p:grpSpPr>
          <a:xfrm rot="-5340000">
            <a:off x="4509294" y="4194967"/>
            <a:ext cx="149225" cy="176213"/>
            <a:chOff x="4879975" y="2887662"/>
            <a:chExt cx="149225" cy="176213"/>
          </a:xfrm>
        </p:grpSpPr>
        <p:sp>
          <p:nvSpPr>
            <p:cNvPr id="650" name="Shape 650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51" name="Shape 651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52" name="Shape 652"/>
          <p:cNvGrpSpPr/>
          <p:nvPr/>
        </p:nvGrpSpPr>
        <p:grpSpPr>
          <a:xfrm rot="8700000">
            <a:off x="4191000" y="4891088"/>
            <a:ext cx="152400" cy="149224"/>
            <a:chOff x="3200400" y="4130675"/>
            <a:chExt cx="152400" cy="149224"/>
          </a:xfrm>
        </p:grpSpPr>
        <p:sp>
          <p:nvSpPr>
            <p:cNvPr id="653" name="Shape 653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54" name="Shape 654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55" name="Shape 655"/>
          <p:cNvGrpSpPr/>
          <p:nvPr/>
        </p:nvGrpSpPr>
        <p:grpSpPr>
          <a:xfrm rot="1380000">
            <a:off x="4456112" y="5043487"/>
            <a:ext cx="115888" cy="190500"/>
            <a:chOff x="3922712" y="4778375"/>
            <a:chExt cx="115888" cy="190500"/>
          </a:xfrm>
        </p:grpSpPr>
        <p:sp>
          <p:nvSpPr>
            <p:cNvPr id="656" name="Shape 656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57" name="Shape 657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58" name="Shape 658"/>
          <p:cNvGrpSpPr/>
          <p:nvPr/>
        </p:nvGrpSpPr>
        <p:grpSpPr>
          <a:xfrm rot="-240000">
            <a:off x="4495800" y="4662487"/>
            <a:ext cx="93663" cy="241300"/>
            <a:chOff x="5240337" y="4803775"/>
            <a:chExt cx="93663" cy="241300"/>
          </a:xfrm>
        </p:grpSpPr>
        <p:sp>
          <p:nvSpPr>
            <p:cNvPr id="659" name="Shape 659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60" name="Shape 660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61" name="Shape 661"/>
          <p:cNvGrpSpPr/>
          <p:nvPr/>
        </p:nvGrpSpPr>
        <p:grpSpPr>
          <a:xfrm rot="9840000">
            <a:off x="4572001" y="4302124"/>
            <a:ext cx="215899" cy="112712"/>
            <a:chOff x="5410200" y="3978275"/>
            <a:chExt cx="215899" cy="112712"/>
          </a:xfrm>
        </p:grpSpPr>
        <p:sp>
          <p:nvSpPr>
            <p:cNvPr id="662" name="Shape 662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63" name="Shape 663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64" name="Shape 664"/>
          <p:cNvGrpSpPr/>
          <p:nvPr/>
        </p:nvGrpSpPr>
        <p:grpSpPr>
          <a:xfrm rot="-9960000">
            <a:off x="4724401" y="4205287"/>
            <a:ext cx="203199" cy="117475"/>
            <a:chOff x="5867400" y="2794000"/>
            <a:chExt cx="203199" cy="117475"/>
          </a:xfrm>
        </p:grpSpPr>
        <p:sp>
          <p:nvSpPr>
            <p:cNvPr id="665" name="Shape 665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66" name="Shape 666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67" name="Shape 667"/>
          <p:cNvGrpSpPr/>
          <p:nvPr/>
        </p:nvGrpSpPr>
        <p:grpSpPr>
          <a:xfrm rot="1860000">
            <a:off x="4343400" y="4891087"/>
            <a:ext cx="149225" cy="176213"/>
            <a:chOff x="5413375" y="5097462"/>
            <a:chExt cx="149225" cy="176213"/>
          </a:xfrm>
        </p:grpSpPr>
        <p:sp>
          <p:nvSpPr>
            <p:cNvPr id="668" name="Shape 668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69" name="Shape 669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70" name="Shape 670"/>
          <p:cNvGrpSpPr/>
          <p:nvPr/>
        </p:nvGrpSpPr>
        <p:grpSpPr>
          <a:xfrm rot="2580000">
            <a:off x="4257674" y="4967287"/>
            <a:ext cx="149225" cy="176213"/>
            <a:chOff x="2670175" y="5614987"/>
            <a:chExt cx="149225" cy="176213"/>
          </a:xfrm>
        </p:grpSpPr>
        <p:sp>
          <p:nvSpPr>
            <p:cNvPr id="671" name="Shape 671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72" name="Shape 672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73" name="Shape 673"/>
          <p:cNvGrpSpPr/>
          <p:nvPr/>
        </p:nvGrpSpPr>
        <p:grpSpPr>
          <a:xfrm rot="7620000">
            <a:off x="4460875" y="4202112"/>
            <a:ext cx="76200" cy="254000"/>
            <a:chOff x="4572000" y="3597275"/>
            <a:chExt cx="76200" cy="254000"/>
          </a:xfrm>
        </p:grpSpPr>
        <p:sp>
          <p:nvSpPr>
            <p:cNvPr id="674" name="Shape 674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75" name="Shape 675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676" name="Shape 676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677" name="Shape 677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9" name="Shape 679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0" name="Shape 680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1" name="Shape 681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2" name="Shape 682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3" name="Shape 683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4" name="Shape 684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685" name="Shape 685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686" name="Shape 686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687" name="Shape 687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688" name="Shape 688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89" name="Shape 689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7</a:t>
            </a:r>
            <a:endParaRPr/>
          </a:p>
        </p:txBody>
      </p:sp>
      <p:grpSp>
        <p:nvGrpSpPr>
          <p:cNvPr id="695" name="Shape 695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696" name="Shape 696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697" name="Shape 697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698" name="Shape 698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702" name="Shape 702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03" name="Shape 703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04" name="Shape 704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705" name="Shape 705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706" name="Shape 706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707" name="Shape 707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709" name="Shape 709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710" name="Shape 710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713" name="Shape 713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714" name="Shape 714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719" name="Shape 719"/>
          <p:cNvGrpSpPr/>
          <p:nvPr/>
        </p:nvGrpSpPr>
        <p:grpSpPr>
          <a:xfrm rot="6060000">
            <a:off x="4374356" y="4236243"/>
            <a:ext cx="182562" cy="212725"/>
            <a:chOff x="3124200" y="2698750"/>
            <a:chExt cx="182562" cy="212725"/>
          </a:xfrm>
        </p:grpSpPr>
        <p:sp>
          <p:nvSpPr>
            <p:cNvPr id="720" name="Shape 720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21" name="Shape 721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22" name="Shape 722"/>
          <p:cNvGrpSpPr/>
          <p:nvPr/>
        </p:nvGrpSpPr>
        <p:grpSpPr>
          <a:xfrm rot="7500000">
            <a:off x="4386260" y="4162424"/>
            <a:ext cx="220663" cy="153988"/>
            <a:chOff x="3741737" y="3138487"/>
            <a:chExt cx="220663" cy="153988"/>
          </a:xfrm>
        </p:grpSpPr>
        <p:sp>
          <p:nvSpPr>
            <p:cNvPr id="723" name="Shape 723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24" name="Shape 724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25" name="Shape 725"/>
          <p:cNvGrpSpPr/>
          <p:nvPr/>
        </p:nvGrpSpPr>
        <p:grpSpPr>
          <a:xfrm rot="-5340000">
            <a:off x="4280694" y="4271167"/>
            <a:ext cx="149225" cy="176213"/>
            <a:chOff x="4879975" y="2887662"/>
            <a:chExt cx="149225" cy="176213"/>
          </a:xfrm>
        </p:grpSpPr>
        <p:sp>
          <p:nvSpPr>
            <p:cNvPr id="726" name="Shape 726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27" name="Shape 727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28" name="Shape 728"/>
          <p:cNvGrpSpPr/>
          <p:nvPr/>
        </p:nvGrpSpPr>
        <p:grpSpPr>
          <a:xfrm rot="8700000">
            <a:off x="4191000" y="4510088"/>
            <a:ext cx="152400" cy="149224"/>
            <a:chOff x="3200400" y="4130675"/>
            <a:chExt cx="152400" cy="149224"/>
          </a:xfrm>
        </p:grpSpPr>
        <p:sp>
          <p:nvSpPr>
            <p:cNvPr id="729" name="Shape 729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30" name="Shape 730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31" name="Shape 731"/>
          <p:cNvGrpSpPr/>
          <p:nvPr/>
        </p:nvGrpSpPr>
        <p:grpSpPr>
          <a:xfrm rot="1380000">
            <a:off x="4456112" y="4510087"/>
            <a:ext cx="115888" cy="190500"/>
            <a:chOff x="3922712" y="4778375"/>
            <a:chExt cx="115888" cy="190500"/>
          </a:xfrm>
        </p:grpSpPr>
        <p:sp>
          <p:nvSpPr>
            <p:cNvPr id="732" name="Shape 732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33" name="Shape 733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34" name="Shape 734"/>
          <p:cNvGrpSpPr/>
          <p:nvPr/>
        </p:nvGrpSpPr>
        <p:grpSpPr>
          <a:xfrm rot="-240000">
            <a:off x="4441825" y="4346575"/>
            <a:ext cx="93663" cy="241300"/>
            <a:chOff x="5240337" y="4803775"/>
            <a:chExt cx="93663" cy="241300"/>
          </a:xfrm>
        </p:grpSpPr>
        <p:sp>
          <p:nvSpPr>
            <p:cNvPr id="735" name="Shape 735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36" name="Shape 736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37" name="Shape 737"/>
          <p:cNvGrpSpPr/>
          <p:nvPr/>
        </p:nvGrpSpPr>
        <p:grpSpPr>
          <a:xfrm rot="9840000">
            <a:off x="4191001" y="4205287"/>
            <a:ext cx="215899" cy="112712"/>
            <a:chOff x="5410200" y="3978275"/>
            <a:chExt cx="215899" cy="112712"/>
          </a:xfrm>
        </p:grpSpPr>
        <p:sp>
          <p:nvSpPr>
            <p:cNvPr id="738" name="Shape 738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39" name="Shape 739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40" name="Shape 740"/>
          <p:cNvGrpSpPr/>
          <p:nvPr/>
        </p:nvGrpSpPr>
        <p:grpSpPr>
          <a:xfrm rot="-8340000">
            <a:off x="4191001" y="4240212"/>
            <a:ext cx="203199" cy="117475"/>
            <a:chOff x="5867400" y="2794000"/>
            <a:chExt cx="203199" cy="117475"/>
          </a:xfrm>
        </p:grpSpPr>
        <p:sp>
          <p:nvSpPr>
            <p:cNvPr id="741" name="Shape 741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42" name="Shape 742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43" name="Shape 743"/>
          <p:cNvGrpSpPr/>
          <p:nvPr/>
        </p:nvGrpSpPr>
        <p:grpSpPr>
          <a:xfrm rot="1860000">
            <a:off x="4343400" y="4433887"/>
            <a:ext cx="149225" cy="176213"/>
            <a:chOff x="5413375" y="5097462"/>
            <a:chExt cx="149225" cy="176213"/>
          </a:xfrm>
        </p:grpSpPr>
        <p:sp>
          <p:nvSpPr>
            <p:cNvPr id="744" name="Shape 744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45" name="Shape 745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46" name="Shape 746"/>
          <p:cNvGrpSpPr/>
          <p:nvPr/>
        </p:nvGrpSpPr>
        <p:grpSpPr>
          <a:xfrm rot="2580000">
            <a:off x="4257674" y="4586287"/>
            <a:ext cx="149225" cy="176213"/>
            <a:chOff x="2670175" y="5614987"/>
            <a:chExt cx="149225" cy="176213"/>
          </a:xfrm>
        </p:grpSpPr>
        <p:sp>
          <p:nvSpPr>
            <p:cNvPr id="747" name="Shape 747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48" name="Shape 748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49" name="Shape 749"/>
          <p:cNvGrpSpPr/>
          <p:nvPr/>
        </p:nvGrpSpPr>
        <p:grpSpPr>
          <a:xfrm rot="7620000">
            <a:off x="4254500" y="4040187"/>
            <a:ext cx="76200" cy="254000"/>
            <a:chOff x="4572000" y="3597275"/>
            <a:chExt cx="76200" cy="254000"/>
          </a:xfrm>
        </p:grpSpPr>
        <p:sp>
          <p:nvSpPr>
            <p:cNvPr id="750" name="Shape 750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51" name="Shape 751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52" name="Shape 752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753" name="Shape 753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4" name="Shape 754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5" name="Shape 755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6" name="Shape 756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7" name="Shape 757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8" name="Shape 758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9" name="Shape 759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0" name="Shape 760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763" name="Shape 763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764" name="Shape 764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65" name="Shape 765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8</a:t>
            </a:r>
            <a:endParaRPr/>
          </a:p>
        </p:txBody>
      </p:sp>
      <p:grpSp>
        <p:nvGrpSpPr>
          <p:cNvPr id="771" name="Shape 771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772" name="Shape 772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773" name="Shape 773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774" name="Shape 774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77" name="Shape 777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778" name="Shape 778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79" name="Shape 779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80" name="Shape 780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782" name="Shape 782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783" name="Shape 783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785" name="Shape 785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786" name="Shape 786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789" name="Shape 789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790" name="Shape 790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795" name="Shape 795"/>
          <p:cNvGrpSpPr/>
          <p:nvPr/>
        </p:nvGrpSpPr>
        <p:grpSpPr>
          <a:xfrm rot="6060000">
            <a:off x="4298156" y="4236243"/>
            <a:ext cx="182562" cy="212725"/>
            <a:chOff x="3124200" y="2698750"/>
            <a:chExt cx="182562" cy="212725"/>
          </a:xfrm>
        </p:grpSpPr>
        <p:sp>
          <p:nvSpPr>
            <p:cNvPr id="796" name="Shape 796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797" name="Shape 797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798" name="Shape 798"/>
          <p:cNvGrpSpPr/>
          <p:nvPr/>
        </p:nvGrpSpPr>
        <p:grpSpPr>
          <a:xfrm rot="-7740000">
            <a:off x="4386261" y="4170361"/>
            <a:ext cx="220663" cy="153988"/>
            <a:chOff x="3741737" y="3138487"/>
            <a:chExt cx="220663" cy="153988"/>
          </a:xfrm>
        </p:grpSpPr>
        <p:sp>
          <p:nvSpPr>
            <p:cNvPr id="799" name="Shape 799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00" name="Shape 800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01" name="Shape 801"/>
          <p:cNvGrpSpPr/>
          <p:nvPr/>
        </p:nvGrpSpPr>
        <p:grpSpPr>
          <a:xfrm rot="-5340000">
            <a:off x="4204494" y="4271167"/>
            <a:ext cx="149225" cy="176213"/>
            <a:chOff x="4879975" y="2887662"/>
            <a:chExt cx="149225" cy="176213"/>
          </a:xfrm>
        </p:grpSpPr>
        <p:sp>
          <p:nvSpPr>
            <p:cNvPr id="802" name="Shape 802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03" name="Shape 803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04" name="Shape 804"/>
          <p:cNvGrpSpPr/>
          <p:nvPr/>
        </p:nvGrpSpPr>
        <p:grpSpPr>
          <a:xfrm rot="8700000">
            <a:off x="4191000" y="4205288"/>
            <a:ext cx="152400" cy="149224"/>
            <a:chOff x="3200400" y="4130675"/>
            <a:chExt cx="152400" cy="149224"/>
          </a:xfrm>
        </p:grpSpPr>
        <p:sp>
          <p:nvSpPr>
            <p:cNvPr id="805" name="Shape 805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06" name="Shape 806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07" name="Shape 807"/>
          <p:cNvGrpSpPr/>
          <p:nvPr/>
        </p:nvGrpSpPr>
        <p:grpSpPr>
          <a:xfrm rot="1380000">
            <a:off x="4379912" y="4205287"/>
            <a:ext cx="115888" cy="190500"/>
            <a:chOff x="3922712" y="4778375"/>
            <a:chExt cx="115888" cy="190500"/>
          </a:xfrm>
        </p:grpSpPr>
        <p:sp>
          <p:nvSpPr>
            <p:cNvPr id="808" name="Shape 808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09" name="Shape 809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10" name="Shape 810"/>
          <p:cNvGrpSpPr/>
          <p:nvPr/>
        </p:nvGrpSpPr>
        <p:grpSpPr>
          <a:xfrm rot="-240000">
            <a:off x="4365625" y="4129087"/>
            <a:ext cx="93663" cy="241300"/>
            <a:chOff x="5240337" y="4803775"/>
            <a:chExt cx="93663" cy="241300"/>
          </a:xfrm>
        </p:grpSpPr>
        <p:sp>
          <p:nvSpPr>
            <p:cNvPr id="811" name="Shape 811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12" name="Shape 812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13" name="Shape 813"/>
          <p:cNvGrpSpPr/>
          <p:nvPr/>
        </p:nvGrpSpPr>
        <p:grpSpPr>
          <a:xfrm rot="3180000">
            <a:off x="4037806" y="4269581"/>
            <a:ext cx="215899" cy="112712"/>
            <a:chOff x="5410200" y="3978275"/>
            <a:chExt cx="215899" cy="112712"/>
          </a:xfrm>
        </p:grpSpPr>
        <p:sp>
          <p:nvSpPr>
            <p:cNvPr id="814" name="Shape 814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15" name="Shape 815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16" name="Shape 816"/>
          <p:cNvGrpSpPr/>
          <p:nvPr/>
        </p:nvGrpSpPr>
        <p:grpSpPr>
          <a:xfrm rot="-8340000">
            <a:off x="4114801" y="4240212"/>
            <a:ext cx="203199" cy="117475"/>
            <a:chOff x="5867400" y="2794000"/>
            <a:chExt cx="203199" cy="117475"/>
          </a:xfrm>
        </p:grpSpPr>
        <p:sp>
          <p:nvSpPr>
            <p:cNvPr id="817" name="Shape 817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18" name="Shape 818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19" name="Shape 819"/>
          <p:cNvGrpSpPr/>
          <p:nvPr/>
        </p:nvGrpSpPr>
        <p:grpSpPr>
          <a:xfrm rot="1860000">
            <a:off x="4267200" y="4205287"/>
            <a:ext cx="149225" cy="176213"/>
            <a:chOff x="5413375" y="5097462"/>
            <a:chExt cx="149225" cy="176213"/>
          </a:xfrm>
        </p:grpSpPr>
        <p:sp>
          <p:nvSpPr>
            <p:cNvPr id="820" name="Shape 820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21" name="Shape 821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22" name="Shape 822"/>
          <p:cNvGrpSpPr/>
          <p:nvPr/>
        </p:nvGrpSpPr>
        <p:grpSpPr>
          <a:xfrm rot="2580000">
            <a:off x="4194174" y="4129087"/>
            <a:ext cx="149225" cy="176213"/>
            <a:chOff x="2670175" y="5614987"/>
            <a:chExt cx="149225" cy="176213"/>
          </a:xfrm>
        </p:grpSpPr>
        <p:sp>
          <p:nvSpPr>
            <p:cNvPr id="823" name="Shape 823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24" name="Shape 824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25" name="Shape 825"/>
          <p:cNvGrpSpPr/>
          <p:nvPr/>
        </p:nvGrpSpPr>
        <p:grpSpPr>
          <a:xfrm rot="-5580000">
            <a:off x="4205287" y="3963987"/>
            <a:ext cx="76200" cy="254000"/>
            <a:chOff x="4572000" y="3597275"/>
            <a:chExt cx="76200" cy="254000"/>
          </a:xfrm>
        </p:grpSpPr>
        <p:sp>
          <p:nvSpPr>
            <p:cNvPr id="826" name="Shape 826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827" name="Shape 827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828" name="Shape 828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829" name="Shape 829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0" name="Shape 830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2" name="Shape 832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3" name="Shape 833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4" name="Shape 834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6" name="Shape 836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837" name="Shape 837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838" name="Shape 838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839" name="Shape 839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840" name="Shape 840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41" name="Shape 841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Schwefel's function </a:t>
            </a:r>
            <a:endParaRPr/>
          </a:p>
        </p:txBody>
      </p:sp>
      <p:pic>
        <p:nvPicPr>
          <p:cNvPr id="847" name="Shape 8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262" y="2290762"/>
            <a:ext cx="3779837" cy="3300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wefel_surf" id="848" name="Shape 84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687" y="2649537"/>
            <a:ext cx="3810000" cy="284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Evolution－Initialization</a:t>
            </a:r>
            <a:endParaRPr/>
          </a:p>
        </p:txBody>
      </p:sp>
      <p:pic>
        <p:nvPicPr>
          <p:cNvPr descr="pos000000" id="854" name="Shape 8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60293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Evolution－5 iteration</a:t>
            </a:r>
            <a:endParaRPr/>
          </a:p>
        </p:txBody>
      </p:sp>
      <p:pic>
        <p:nvPicPr>
          <p:cNvPr descr="pos000005" id="860" name="Shape 8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60293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Evolution－10 iteration</a:t>
            </a:r>
            <a:endParaRPr/>
          </a:p>
        </p:txBody>
      </p:sp>
      <p:pic>
        <p:nvPicPr>
          <p:cNvPr descr="pos000010" id="866" name="Shape 8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61055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Classical and standard PSO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PSO on Benchmark Function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Analysis of PSO_state of art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variants of PSO_state of art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Our variants of PSO</a:t>
            </a:r>
            <a:endParaRPr/>
          </a:p>
          <a:p>
            <a:pPr indent="-2667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 of PSO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Evolution－15 iteration</a:t>
            </a:r>
            <a:endParaRPr/>
          </a:p>
        </p:txBody>
      </p:sp>
      <p:pic>
        <p:nvPicPr>
          <p:cNvPr descr="pos000015" id="872" name="Shape 8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61055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Evolution－20 iteration</a:t>
            </a:r>
            <a:endParaRPr/>
          </a:p>
        </p:txBody>
      </p:sp>
      <p:pic>
        <p:nvPicPr>
          <p:cNvPr descr="pos000020" id="878" name="Shape 8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60293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Evolution－25 iteration</a:t>
            </a:r>
            <a:endParaRPr/>
          </a:p>
        </p:txBody>
      </p:sp>
      <p:pic>
        <p:nvPicPr>
          <p:cNvPr descr="pos000025" id="884" name="Shape 8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58769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Evolution－100 iteration</a:t>
            </a:r>
            <a:endParaRPr/>
          </a:p>
        </p:txBody>
      </p:sp>
      <p:pic>
        <p:nvPicPr>
          <p:cNvPr descr="pos000100" id="890" name="Shape 8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58769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Evolution－500 iteration</a:t>
            </a:r>
            <a:endParaRPr/>
          </a:p>
        </p:txBody>
      </p:sp>
      <p:pic>
        <p:nvPicPr>
          <p:cNvPr descr="pos000500" id="896" name="Shape 8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5876925" cy="453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Search result</a:t>
            </a:r>
            <a:endParaRPr/>
          </a:p>
        </p:txBody>
      </p:sp>
      <p:graphicFrame>
        <p:nvGraphicFramePr>
          <p:cNvPr id="902" name="Shape 902"/>
          <p:cNvGraphicFramePr/>
          <p:nvPr/>
        </p:nvGraphicFramePr>
        <p:xfrm>
          <a:off x="611187" y="206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{6A7243B4-5ECA-4115-8F69-0E1EE0E4B468}</a:tableStyleId>
              </a:tblPr>
              <a:tblGrid>
                <a:gridCol w="1212850"/>
                <a:gridCol w="2541575"/>
              </a:tblGrid>
              <a:tr h="4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Iteration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Swarm best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416.245599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515.748796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759.404006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793.732019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834.813763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837.911535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5000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837.965771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Global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837.9658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03" name="Shape 9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060575"/>
            <a:ext cx="4495800" cy="44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type="title"/>
          </p:nvPr>
        </p:nvSpPr>
        <p:spPr>
          <a:xfrm>
            <a:off x="1219200" y="3810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benchmark functions</a:t>
            </a:r>
            <a:endParaRPr/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397000"/>
            <a:ext cx="60960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950" y="2819400"/>
            <a:ext cx="1524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52400" y="32146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phere" id="912" name="Shape 9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1676400"/>
            <a:ext cx="48768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senbrock" id="913" name="Shape 9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200" y="1828800"/>
            <a:ext cx="4724400" cy="339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strigin" id="914" name="Shape 9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7200" y="1981200"/>
            <a:ext cx="5029200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3657600"/>
            <a:ext cx="31337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 txBox="1"/>
          <p:nvPr/>
        </p:nvSpPr>
        <p:spPr>
          <a:xfrm>
            <a:off x="152400" y="2436812"/>
            <a:ext cx="203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1）Sphere Function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Shape 917"/>
          <p:cNvSpPr txBox="1"/>
          <p:nvPr/>
        </p:nvSpPr>
        <p:spPr>
          <a:xfrm>
            <a:off x="152400" y="3292475"/>
            <a:ext cx="2489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2）Rosenbrock Function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325" y="4432300"/>
            <a:ext cx="20478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171450" y="4114800"/>
            <a:ext cx="2235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3）Rastrigin Function</a:t>
            </a:r>
            <a:endParaRPr/>
          </a:p>
        </p:txBody>
      </p:sp>
      <p:sp>
        <p:nvSpPr>
          <p:cNvPr id="920" name="Shape 920"/>
          <p:cNvSpPr txBox="1"/>
          <p:nvPr/>
        </p:nvSpPr>
        <p:spPr>
          <a:xfrm>
            <a:off x="152400" y="4876800"/>
            <a:ext cx="2114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4）Ackley  Function</a:t>
            </a:r>
            <a:endParaRPr/>
          </a:p>
        </p:txBody>
      </p:sp>
      <p:pic>
        <p:nvPicPr>
          <p:cNvPr id="921" name="Shape 9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8125" y="5181600"/>
            <a:ext cx="46577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kley" id="922" name="Shape 9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67200" y="2286000"/>
            <a:ext cx="48768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Composition Function</a:t>
            </a:r>
            <a:endParaRPr/>
          </a:p>
        </p:txBody>
      </p:sp>
      <p:pic>
        <p:nvPicPr>
          <p:cNvPr descr="CF1" id="928" name="Shape 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4800600" cy="345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5-zoomin" id="929" name="Shape 9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2362200"/>
            <a:ext cx="4648200" cy="334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PSO_state of art</a:t>
            </a:r>
            <a:endParaRPr/>
          </a:p>
        </p:txBody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Stagnation - Convergence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Clerc 2002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700"/>
              <a:buFont typeface="Noto Sans Symbols"/>
              <a:buChar char="■"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particle swarm - explosion, stability, and convergence in a multidimensional complex space,2002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Kennedy 2005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700"/>
              <a:buFont typeface="Noto Sans Symbols"/>
              <a:buChar char="■"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Dynamic-Probabilistic Particle Swarms,2005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 2007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Exact Analysis of the Sampling Distribution for the Canonical Particle Swarm Optimiser and its Convergence during Stagnation,2007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 the Moments of the Sampling Distribution of Particle Swarm Optimisers,2007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Markov Chain Models of Bare-Bones Particle Swarm Optimizers,2007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PSO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Defining a Standard for Particle Swarm Optimization,2007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956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PSO_state of art</a:t>
            </a:r>
            <a:endParaRPr/>
          </a:p>
        </p:txBody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1182687" y="2017712"/>
            <a:ext cx="765651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PSO: constriction factor - convergence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 formula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42" name="Shape 9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4595812"/>
            <a:ext cx="61102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2050" y="3200400"/>
            <a:ext cx="6178550" cy="71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Shape 944"/>
          <p:cNvGrpSpPr/>
          <p:nvPr/>
        </p:nvGrpSpPr>
        <p:grpSpPr>
          <a:xfrm>
            <a:off x="533400" y="3535362"/>
            <a:ext cx="1884362" cy="1493837"/>
            <a:chOff x="533400" y="3535362"/>
            <a:chExt cx="1884362" cy="1493837"/>
          </a:xfrm>
        </p:grpSpPr>
        <p:pic>
          <p:nvPicPr>
            <p:cNvPr id="945" name="Shape 9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0" y="3535362"/>
              <a:ext cx="512762" cy="1493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Shape 946"/>
            <p:cNvSpPr txBox="1"/>
            <p:nvPr/>
          </p:nvSpPr>
          <p:spPr>
            <a:xfrm>
              <a:off x="533400" y="3962400"/>
              <a:ext cx="1295400" cy="7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Equivalent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Classical and standard PSO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Swarm is better than personal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836987" y="2955925"/>
            <a:ext cx="74612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4370387" y="4251325"/>
            <a:ext cx="74612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6656387" y="3260725"/>
            <a:ext cx="74612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4770437"/>
            <a:ext cx="1014412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3836987" y="3278187"/>
            <a:ext cx="74612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4370387" y="4573587"/>
            <a:ext cx="74612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6656387" y="3582987"/>
            <a:ext cx="74612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5412" y="4513262"/>
            <a:ext cx="428625" cy="5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2597150"/>
            <a:ext cx="3765550" cy="310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6248400"/>
            <a:ext cx="592137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1912" y="6392862"/>
            <a:ext cx="538162" cy="45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6137" y="5995987"/>
            <a:ext cx="525462" cy="44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8437" y="6115050"/>
            <a:ext cx="44450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5675" y="5945187"/>
            <a:ext cx="434975" cy="36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3700" y="6070600"/>
            <a:ext cx="422275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5087" y="5727700"/>
            <a:ext cx="43338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8375" y="5424487"/>
            <a:ext cx="434975" cy="36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4500" y="5410200"/>
            <a:ext cx="422275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33650" y="5610225"/>
            <a:ext cx="366712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3437" y="5767387"/>
            <a:ext cx="2952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4662" y="5673725"/>
            <a:ext cx="328612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5112" y="5545137"/>
            <a:ext cx="231775" cy="19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637" y="3757612"/>
            <a:ext cx="428625" cy="5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1675" y="3430587"/>
            <a:ext cx="428625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PSO_state of art</a:t>
            </a:r>
            <a:endParaRPr/>
          </a:p>
        </p:txBody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PSO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50 particles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Non-uniform initialization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evaluation when particle is out of boundary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PSO_state of art</a:t>
            </a:r>
            <a:endParaRPr/>
          </a:p>
        </p:txBody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PSO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local ring topology</a:t>
            </a:r>
            <a:endParaRPr/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59" name="Shape 9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025" y="2997200"/>
            <a:ext cx="3940175" cy="37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3000375"/>
            <a:ext cx="3886200" cy="365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PSO_state of art</a:t>
            </a:r>
            <a:endParaRPr/>
          </a:p>
        </p:txBody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does PSO works?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Stagnation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versus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objective function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Classical PSO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versus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Standard PSO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strategy </a:t>
            </a:r>
            <a:r>
              <a:rPr b="0" i="0" lang="en-US" sz="28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versus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performance</a:t>
            </a:r>
            <a:endParaRPr/>
          </a:p>
          <a:p>
            <a:pPr indent="-23622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Classical PSO</a:t>
            </a:r>
            <a:endParaRPr/>
          </a:p>
        </p:txBody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1143000" y="1905000"/>
            <a:ext cx="7808912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Main idea:     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Particle swarm optimization,1995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Exploit the current best position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Pbest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Gbest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Explore the unkown space</a:t>
            </a:r>
            <a:endParaRPr/>
          </a:p>
        </p:txBody>
      </p:sp>
      <p:pic>
        <p:nvPicPr>
          <p:cNvPr id="973" name="Shape 9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4114800"/>
            <a:ext cx="5715000" cy="99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Classical PSO</a:t>
            </a:r>
            <a:endParaRPr/>
          </a:p>
        </p:txBody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1182687" y="2017712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/>
          </a:p>
        </p:txBody>
      </p:sp>
      <p:pic>
        <p:nvPicPr>
          <p:cNvPr id="980" name="Shape 9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462212"/>
            <a:ext cx="5257800" cy="14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1175" y="5867400"/>
            <a:ext cx="6038850" cy="65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4191000"/>
            <a:ext cx="5791200" cy="137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152400" y="2133600"/>
            <a:ext cx="274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strategy of PSO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Exploitation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Exploration</a:t>
            </a:r>
            <a:endParaRPr/>
          </a:p>
        </p:txBody>
      </p:sp>
      <p:pic>
        <p:nvPicPr>
          <p:cNvPr id="989" name="Shape 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133600"/>
            <a:ext cx="64770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1219200" y="1981200"/>
            <a:ext cx="689451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Hybrid uniform distribution</a:t>
            </a:r>
            <a:endParaRPr/>
          </a:p>
        </p:txBody>
      </p:sp>
      <p:pic>
        <p:nvPicPr>
          <p:cNvPr id="996" name="Shape 9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438400"/>
            <a:ext cx="5334000" cy="126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4483100"/>
            <a:ext cx="3276600" cy="23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3810000"/>
            <a:ext cx="788987" cy="79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9" name="Shape 999"/>
          <p:cNvGrpSpPr/>
          <p:nvPr/>
        </p:nvGrpSpPr>
        <p:grpSpPr>
          <a:xfrm>
            <a:off x="1676400" y="3581400"/>
            <a:ext cx="1219200" cy="2828925"/>
            <a:chOff x="1676400" y="3581400"/>
            <a:chExt cx="1219200" cy="2828925"/>
          </a:xfrm>
        </p:grpSpPr>
        <p:cxnSp>
          <p:nvCxnSpPr>
            <p:cNvPr id="1000" name="Shape 1000"/>
            <p:cNvCxnSpPr/>
            <p:nvPr/>
          </p:nvCxnSpPr>
          <p:spPr>
            <a:xfrm flipH="1">
              <a:off x="2057400" y="3581400"/>
              <a:ext cx="838200" cy="2514600"/>
            </a:xfrm>
            <a:prstGeom prst="straightConnector1">
              <a:avLst/>
            </a:prstGeom>
            <a:noFill/>
            <a:ln cap="flat" cmpd="sng" w="9525">
              <a:solidFill>
                <a:schemeClr val="hlink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pic>
          <p:nvPicPr>
            <p:cNvPr id="1001" name="Shape 10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6400" y="6096000"/>
              <a:ext cx="762000" cy="314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2" name="Shape 1002"/>
          <p:cNvGrpSpPr/>
          <p:nvPr/>
        </p:nvGrpSpPr>
        <p:grpSpPr>
          <a:xfrm>
            <a:off x="1676400" y="3657600"/>
            <a:ext cx="2590800" cy="3063875"/>
            <a:chOff x="1676400" y="3657600"/>
            <a:chExt cx="2590800" cy="3063875"/>
          </a:xfrm>
        </p:grpSpPr>
        <p:cxnSp>
          <p:nvCxnSpPr>
            <p:cNvPr id="1003" name="Shape 1003"/>
            <p:cNvCxnSpPr/>
            <p:nvPr/>
          </p:nvCxnSpPr>
          <p:spPr>
            <a:xfrm flipH="1">
              <a:off x="2362200" y="3657600"/>
              <a:ext cx="1905000" cy="3048000"/>
            </a:xfrm>
            <a:prstGeom prst="straightConnector1">
              <a:avLst/>
            </a:prstGeom>
            <a:noFill/>
            <a:ln cap="flat" cmpd="sng" w="9525">
              <a:solidFill>
                <a:schemeClr val="hlink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pic>
          <p:nvPicPr>
            <p:cNvPr id="1004" name="Shape 10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6400" y="6324600"/>
              <a:ext cx="1295400" cy="39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5" name="Shape 1005"/>
          <p:cNvGrpSpPr/>
          <p:nvPr/>
        </p:nvGrpSpPr>
        <p:grpSpPr>
          <a:xfrm>
            <a:off x="2743200" y="3657600"/>
            <a:ext cx="5105400" cy="609600"/>
            <a:chOff x="2743200" y="3657600"/>
            <a:chExt cx="5105400" cy="609600"/>
          </a:xfrm>
        </p:grpSpPr>
        <p:grpSp>
          <p:nvGrpSpPr>
            <p:cNvPr id="1006" name="Shape 1006"/>
            <p:cNvGrpSpPr/>
            <p:nvPr/>
          </p:nvGrpSpPr>
          <p:grpSpPr>
            <a:xfrm>
              <a:off x="2743200" y="3733800"/>
              <a:ext cx="3505200" cy="457200"/>
              <a:chOff x="2743200" y="3733800"/>
              <a:chExt cx="3505200" cy="457200"/>
            </a:xfrm>
          </p:grpSpPr>
          <p:sp>
            <p:nvSpPr>
              <p:cNvPr id="1007" name="Shape 1007"/>
              <p:cNvSpPr/>
              <p:nvPr/>
            </p:nvSpPr>
            <p:spPr>
              <a:xfrm>
                <a:off x="4191000" y="3733800"/>
                <a:ext cx="2057400" cy="76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2743200" y="4038600"/>
                <a:ext cx="3505200" cy="152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009" name="Shape 1009"/>
            <p:cNvSpPr txBox="1"/>
            <p:nvPr/>
          </p:nvSpPr>
          <p:spPr>
            <a:xfrm>
              <a:off x="6248400" y="3657600"/>
              <a:ext cx="1600200" cy="609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Exploitation</a:t>
              </a:r>
              <a:endParaRPr/>
            </a:p>
          </p:txBody>
        </p:sp>
      </p:grpSp>
      <p:grpSp>
        <p:nvGrpSpPr>
          <p:cNvPr id="1010" name="Shape 1010"/>
          <p:cNvGrpSpPr/>
          <p:nvPr/>
        </p:nvGrpSpPr>
        <p:grpSpPr>
          <a:xfrm>
            <a:off x="2895600" y="5867400"/>
            <a:ext cx="4953000" cy="609600"/>
            <a:chOff x="2895600" y="5867400"/>
            <a:chExt cx="4953000" cy="609600"/>
          </a:xfrm>
        </p:grpSpPr>
        <p:sp>
          <p:nvSpPr>
            <p:cNvPr id="1011" name="Shape 1011"/>
            <p:cNvSpPr txBox="1"/>
            <p:nvPr/>
          </p:nvSpPr>
          <p:spPr>
            <a:xfrm>
              <a:off x="6248400" y="5867400"/>
              <a:ext cx="1600200" cy="609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Exploration</a:t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3276600" y="6096000"/>
              <a:ext cx="2971800" cy="152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013" name="Shape 10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95600" y="6172200"/>
              <a:ext cx="762000" cy="2428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pic>
        <p:nvPicPr>
          <p:cNvPr id="1019" name="Shape 10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075" y="2992437"/>
            <a:ext cx="3725862" cy="4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/>
        </p:nvSpPr>
        <p:spPr>
          <a:xfrm>
            <a:off x="1295400" y="2133600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Sampling probability density-</a:t>
            </a:r>
            <a:r>
              <a:rPr b="1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computable</a:t>
            </a:r>
            <a:endParaRPr/>
          </a:p>
        </p:txBody>
      </p:sp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3886200"/>
            <a:ext cx="6435725" cy="2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pic>
        <p:nvPicPr>
          <p:cNvPr id="1027" name="Shape 10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438400"/>
            <a:ext cx="71628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pic>
        <p:nvPicPr>
          <p:cNvPr id="1033" name="Shape 10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514600"/>
            <a:ext cx="6548437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Classical and standard PSO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yun_1315"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112" y="5181600"/>
            <a:ext cx="2484437" cy="1639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2004032801411400000"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5181600"/>
            <a:ext cx="2392362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ss Eberhart" id="189" name="Shape 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512" y="2057400"/>
            <a:ext cx="21717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be0160-thum" id="190" name="Shape 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9525" y="5181600"/>
            <a:ext cx="2160587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143000" y="4724400"/>
            <a:ext cx="14827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Russ Eberhart</a:t>
            </a:r>
            <a:endParaRPr/>
          </a:p>
        </p:txBody>
      </p:sp>
      <p:pic>
        <p:nvPicPr>
          <p:cNvPr descr="cipct2" id="192" name="Shape 1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0" y="2057400"/>
            <a:ext cx="21336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imk2" id="193" name="Shape 1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0212" y="2057400"/>
            <a:ext cx="3887787" cy="26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4191000" y="4724400"/>
            <a:ext cx="16398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 Kennedy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pic>
        <p:nvPicPr>
          <p:cNvPr id="1039" name="Shape 10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590800"/>
            <a:ext cx="35814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/>
        </p:nvSpPr>
        <p:spPr>
          <a:xfrm>
            <a:off x="1295400" y="2133600"/>
            <a:ext cx="640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Sampling probability</a:t>
            </a:r>
            <a:endParaRPr/>
          </a:p>
        </p:txBody>
      </p:sp>
      <p:grpSp>
        <p:nvGrpSpPr>
          <p:cNvPr id="1041" name="Shape 1041"/>
          <p:cNvGrpSpPr/>
          <p:nvPr/>
        </p:nvGrpSpPr>
        <p:grpSpPr>
          <a:xfrm>
            <a:off x="3243262" y="3352800"/>
            <a:ext cx="1862138" cy="2497137"/>
            <a:chOff x="3243262" y="3352800"/>
            <a:chExt cx="1862138" cy="2497137"/>
          </a:xfrm>
        </p:grpSpPr>
        <p:grpSp>
          <p:nvGrpSpPr>
            <p:cNvPr id="1042" name="Shape 1042"/>
            <p:cNvGrpSpPr/>
            <p:nvPr/>
          </p:nvGrpSpPr>
          <p:grpSpPr>
            <a:xfrm>
              <a:off x="3248025" y="3810000"/>
              <a:ext cx="1857375" cy="2039937"/>
              <a:chOff x="2590800" y="3962400"/>
              <a:chExt cx="1857375" cy="2039937"/>
            </a:xfrm>
          </p:grpSpPr>
          <p:pic>
            <p:nvPicPr>
              <p:cNvPr id="1043" name="Shape 104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90800" y="5791200"/>
                <a:ext cx="1828800" cy="211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Shape 10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590800" y="3962400"/>
                <a:ext cx="1857375" cy="1906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45" name="Shape 10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43262" y="3352800"/>
              <a:ext cx="1862137" cy="11477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inertia part(wV)</a:t>
            </a:r>
            <a:endParaRPr/>
          </a:p>
        </p:txBody>
      </p:sp>
      <p:pic>
        <p:nvPicPr>
          <p:cNvPr id="1052" name="Shape 1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19400"/>
            <a:ext cx="9144000" cy="20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058" name="Shape 1058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Inertia part(wV)</a:t>
            </a:r>
            <a:endParaRPr/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0400"/>
            <a:ext cx="9144000" cy="20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inertia part(wV)</a:t>
            </a:r>
            <a:endParaRPr/>
          </a:p>
        </p:txBody>
      </p:sp>
      <p:pic>
        <p:nvPicPr>
          <p:cNvPr id="1066" name="Shape 1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895600"/>
            <a:ext cx="8596312" cy="18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072" name="Shape 107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Inertia part(wV)</a:t>
            </a:r>
            <a:endParaRPr/>
          </a:p>
        </p:txBody>
      </p:sp>
      <p:pic>
        <p:nvPicPr>
          <p:cNvPr id="1073" name="Shape 10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819400"/>
            <a:ext cx="8596312" cy="243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Difference among variants of PSO</a:t>
            </a:r>
            <a:endParaRPr/>
          </a:p>
        </p:txBody>
      </p:sp>
      <p:sp>
        <p:nvSpPr>
          <p:cNvPr id="1080" name="Shape 1080"/>
          <p:cNvSpPr txBox="1"/>
          <p:nvPr/>
        </p:nvSpPr>
        <p:spPr>
          <a:xfrm>
            <a:off x="1219200" y="4191000"/>
            <a:ext cx="6858000" cy="304800"/>
          </a:xfrm>
          <a:prstGeom prst="rect">
            <a:avLst/>
          </a:prstGeom>
          <a:gradFill>
            <a:gsLst>
              <a:gs pos="0">
                <a:srgbClr val="0000FF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Probability</a:t>
            </a:r>
            <a:endParaRPr/>
          </a:p>
        </p:txBody>
      </p:sp>
      <p:sp>
        <p:nvSpPr>
          <p:cNvPr id="1081" name="Shape 1081"/>
          <p:cNvSpPr/>
          <p:nvPr/>
        </p:nvSpPr>
        <p:spPr>
          <a:xfrm>
            <a:off x="4419600" y="4495800"/>
            <a:ext cx="457200" cy="3810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2" name="Shape 1082"/>
          <p:cNvSpPr txBox="1"/>
          <p:nvPr/>
        </p:nvSpPr>
        <p:spPr>
          <a:xfrm>
            <a:off x="1219200" y="3657600"/>
            <a:ext cx="1524000" cy="533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Exploitation</a:t>
            </a:r>
            <a:endParaRPr/>
          </a:p>
        </p:txBody>
      </p:sp>
      <p:sp>
        <p:nvSpPr>
          <p:cNvPr id="1083" name="Shape 1083"/>
          <p:cNvSpPr txBox="1"/>
          <p:nvPr/>
        </p:nvSpPr>
        <p:spPr>
          <a:xfrm>
            <a:off x="6553200" y="3657600"/>
            <a:ext cx="1524000" cy="533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Exploration</a:t>
            </a:r>
            <a:endParaRPr/>
          </a:p>
        </p:txBody>
      </p:sp>
      <p:sp>
        <p:nvSpPr>
          <p:cNvPr id="1084" name="Shape 1084"/>
          <p:cNvSpPr txBox="1"/>
          <p:nvPr/>
        </p:nvSpPr>
        <p:spPr>
          <a:xfrm>
            <a:off x="4114800" y="5029200"/>
            <a:ext cx="1066800" cy="533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Balance</a:t>
            </a:r>
            <a:endParaRPr/>
          </a:p>
        </p:txBody>
      </p:sp>
      <p:sp>
        <p:nvSpPr>
          <p:cNvPr id="1085" name="Shape 1085"/>
          <p:cNvSpPr/>
          <p:nvPr/>
        </p:nvSpPr>
        <p:spPr>
          <a:xfrm>
            <a:off x="5029200" y="4648200"/>
            <a:ext cx="83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3429000" y="4648200"/>
            <a:ext cx="838200" cy="152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the property of the iteration?</a:t>
            </a:r>
            <a:endParaRPr/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971800"/>
            <a:ext cx="6781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Shape 10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4114800"/>
            <a:ext cx="5070475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Whether the search strategy is the same or whether the PSO is adaptive when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Same parameter(during the convergent process)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parameter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dimensions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number of particles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topology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objective functions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different search phase(when slow or sharp slope,stagnation,etc)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 the change pattern of the search strategy?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the better PSO on the search strategy?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Simpler implement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one parameter as a tuning knob instead of two in standard PSO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Prove they are equialent when setting some value of parameter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Effective on most objective functions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Adaptive</a:t>
            </a:r>
            <a:endParaRPr/>
          </a:p>
          <a:p>
            <a:pPr indent="-2667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Markov chain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transition matrix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Classical</a:t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875" y="2133600"/>
            <a:ext cx="7110412" cy="76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219200" y="2971800"/>
            <a:ext cx="7543800" cy="302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Velocity of each particle in each dimension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99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i:        Particle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99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D:       Dimension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       Inertia Weight	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、c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  Constants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Rand()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 Random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 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      Best position of each particle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 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       Best position of swarm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 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       Current position of each particle in each dimension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1182687" y="2017712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Random process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Gaussian process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 mapping</a:t>
            </a:r>
            <a:endParaRPr/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9" name="Shape 11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038600"/>
            <a:ext cx="3810000" cy="160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0" name="Shape 1120"/>
          <p:cNvGrpSpPr/>
          <p:nvPr/>
        </p:nvGrpSpPr>
        <p:grpSpPr>
          <a:xfrm>
            <a:off x="1754187" y="4491037"/>
            <a:ext cx="1676400" cy="1089025"/>
            <a:chOff x="1754187" y="4795837"/>
            <a:chExt cx="1676400" cy="1089025"/>
          </a:xfrm>
        </p:grpSpPr>
        <p:pic>
          <p:nvPicPr>
            <p:cNvPr id="1121" name="Shape 1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4187" y="4795837"/>
              <a:ext cx="1676400" cy="995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Shape 1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86000" y="4953000"/>
              <a:ext cx="481012" cy="931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3" name="Shape 1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5987" y="4038600"/>
            <a:ext cx="1598612" cy="16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Shape 1124"/>
          <p:cNvGrpSpPr/>
          <p:nvPr/>
        </p:nvGrpSpPr>
        <p:grpSpPr>
          <a:xfrm>
            <a:off x="6324600" y="4038600"/>
            <a:ext cx="2286000" cy="1670050"/>
            <a:chOff x="6324600" y="4343400"/>
            <a:chExt cx="2286000" cy="1670050"/>
          </a:xfrm>
        </p:grpSpPr>
        <p:pic>
          <p:nvPicPr>
            <p:cNvPr id="1125" name="Shape 1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58000" y="4343400"/>
              <a:ext cx="1752600" cy="1670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6" name="Shape 1126"/>
            <p:cNvCxnSpPr/>
            <p:nvPr/>
          </p:nvCxnSpPr>
          <p:spPr>
            <a:xfrm>
              <a:off x="6324600" y="4648200"/>
              <a:ext cx="533400" cy="0"/>
            </a:xfrm>
            <a:prstGeom prst="straightConnector1">
              <a:avLst/>
            </a:prstGeom>
            <a:noFill/>
            <a:ln cap="flat" cmpd="sng" w="25400">
              <a:solidFill>
                <a:schemeClr val="hlink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127" name="Shape 1127"/>
            <p:cNvCxnSpPr/>
            <p:nvPr/>
          </p:nvCxnSpPr>
          <p:spPr>
            <a:xfrm flipH="1" rot="10800000">
              <a:off x="6324600" y="4648200"/>
              <a:ext cx="533400" cy="1143000"/>
            </a:xfrm>
            <a:prstGeom prst="straightConnector1">
              <a:avLst/>
            </a:prstGeom>
            <a:noFill/>
            <a:ln cap="flat" cmpd="sng" w="25400">
              <a:solidFill>
                <a:schemeClr val="hlink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11430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object of our analysis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strategy of PSO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parameter sets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different dimensions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different number of particles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 different objective functions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Fitness evaluation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topology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Markov or gauss process and kernel function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Direction to PSO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Knob PSO</a:t>
            </a:r>
            <a:endParaRPr/>
          </a:p>
          <a:p>
            <a:pPr indent="-20193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51459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Analysis of PSO_our idea</a:t>
            </a:r>
            <a:endParaRPr/>
          </a:p>
        </p:txBody>
      </p:sp>
      <p:pic>
        <p:nvPicPr>
          <p:cNvPr id="1139" name="Shape 11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22562"/>
            <a:ext cx="9144000" cy="276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convergence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func_num=1;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fes_num=5000;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run_num=10;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particles_num=50;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dims_num=30;</a:t>
            </a:r>
            <a:endParaRPr/>
          </a:p>
          <a:p>
            <a:pPr indent="-27432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lobalconvergence"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2459037"/>
            <a:ext cx="5334000" cy="432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dimensions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func_num=1;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fes_num=3000;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run_num=10;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particles_num=50;</a:t>
            </a:r>
            <a:endParaRPr/>
          </a:p>
          <a:p>
            <a:pPr indent="-27432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lobaldimensions" id="1153" name="Shape 1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837" y="2514600"/>
            <a:ext cx="5033962" cy="397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number of particles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func_num=1;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fes_num=3000;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run_num=10;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dims_num=30;</a:t>
            </a:r>
            <a:endParaRPr/>
          </a:p>
          <a:p>
            <a:pPr indent="-28194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lobalparticlenumber" id="1160" name="Shape 1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2590800"/>
            <a:ext cx="5334000" cy="420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topology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inertia weight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78" name="Shape 1178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   Shifted Sphere Function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   Shifted Schwefel's Problem 1.2</a:t>
            </a:r>
            <a:endParaRPr/>
          </a:p>
          <a:p>
            <a:pPr indent="-2667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图片1" id="1179" name="Shape 1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048000"/>
            <a:ext cx="4267200" cy="3205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2" id="1180" name="Shape 1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76587"/>
            <a:ext cx="4191000" cy="31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PSO on Benchmark Function</a:t>
            </a:r>
            <a:endParaRPr/>
          </a:p>
        </p:txBody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    Shifted Rotated High Conditioned Elliptic Function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4.    Shifted Schwefel's Problem 1.2 with Noise in Fitness</a:t>
            </a:r>
            <a:endParaRPr/>
          </a:p>
          <a:p>
            <a:pPr indent="-2667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图片3" id="1187" name="Shape 1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200400"/>
            <a:ext cx="4038600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4" id="1188" name="Shape 1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295650"/>
            <a:ext cx="4102100" cy="3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Classical and standard PSO</a:t>
            </a:r>
            <a:endParaRPr/>
          </a:p>
        </p:txBody>
      </p:sp>
      <p:pic>
        <p:nvPicPr>
          <p:cNvPr id="207" name="Shape 2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057400"/>
            <a:ext cx="7239000" cy="804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Shape 208"/>
          <p:cNvGrpSpPr/>
          <p:nvPr/>
        </p:nvGrpSpPr>
        <p:grpSpPr>
          <a:xfrm>
            <a:off x="1143000" y="3048000"/>
            <a:ext cx="6095999" cy="3429000"/>
            <a:chOff x="1143000" y="3048000"/>
            <a:chExt cx="5391149" cy="3200400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39875" y="5164137"/>
              <a:ext cx="936625" cy="544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3062" y="3657600"/>
              <a:ext cx="936625" cy="54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Shape 211"/>
            <p:cNvSpPr/>
            <p:nvPr/>
          </p:nvSpPr>
          <p:spPr>
            <a:xfrm flipH="1" rot="10800000">
              <a:off x="2625725" y="5616575"/>
              <a:ext cx="80962" cy="12382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flipH="1" rot="10800000">
              <a:off x="1795462" y="4170362"/>
              <a:ext cx="58737" cy="90487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 flipH="1" rot="10800000">
              <a:off x="4705350" y="4994275"/>
              <a:ext cx="60325" cy="90487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 flipH="1" rot="10800000">
              <a:off x="2703512" y="4895850"/>
              <a:ext cx="415925" cy="7223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15" name="Shape 215"/>
            <p:cNvCxnSpPr/>
            <p:nvPr/>
          </p:nvCxnSpPr>
          <p:spPr>
            <a:xfrm rot="10800000">
              <a:off x="1852612" y="4214812"/>
              <a:ext cx="803275" cy="146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216" name="Shape 216"/>
            <p:cNvCxnSpPr/>
            <p:nvPr/>
          </p:nvCxnSpPr>
          <p:spPr>
            <a:xfrm flipH="1" rot="10800000">
              <a:off x="2703512" y="5091112"/>
              <a:ext cx="1957387" cy="5302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217" name="Shape 217"/>
            <p:cNvCxnSpPr/>
            <p:nvPr/>
          </p:nvCxnSpPr>
          <p:spPr>
            <a:xfrm rot="10800000">
              <a:off x="1379537" y="3721100"/>
              <a:ext cx="0" cy="2527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18" name="Shape 218"/>
            <p:cNvCxnSpPr/>
            <p:nvPr/>
          </p:nvCxnSpPr>
          <p:spPr>
            <a:xfrm>
              <a:off x="1143000" y="5888037"/>
              <a:ext cx="50371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19" name="Shape 219"/>
            <p:cNvSpPr txBox="1"/>
            <p:nvPr/>
          </p:nvSpPr>
          <p:spPr>
            <a:xfrm>
              <a:off x="6180137" y="5524500"/>
              <a:ext cx="296862" cy="425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ahoma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x</a:t>
              </a:r>
              <a:endParaRPr/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1271587" y="3206750"/>
              <a:ext cx="298450" cy="4270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ahoma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y</a:t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flipH="1" rot="10800000">
              <a:off x="5203825" y="3048000"/>
              <a:ext cx="80962" cy="123825"/>
            </a:xfrm>
            <a:prstGeom prst="ellipse">
              <a:avLst/>
            </a:prstGeom>
            <a:solidFill>
              <a:srgbClr val="33996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2" name="Shape 222"/>
            <p:cNvCxnSpPr/>
            <p:nvPr/>
          </p:nvCxnSpPr>
          <p:spPr>
            <a:xfrm flipH="1" rot="10800000">
              <a:off x="2703512" y="3144837"/>
              <a:ext cx="2478087" cy="250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pic>
          <p:nvPicPr>
            <p:cNvPr id="223" name="Shape 2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65675" y="4702175"/>
              <a:ext cx="1039812" cy="56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Shape 2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79687" y="4473575"/>
              <a:ext cx="728662" cy="42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2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29000" y="3322637"/>
              <a:ext cx="979487" cy="388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2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389562" y="3048000"/>
              <a:ext cx="1144587" cy="44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objective functions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Unimodal Functions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Multimodal Functions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Expanded Multimodal Functions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Hybrid Composition Functions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results</a:t>
            </a:r>
            <a:endParaRPr/>
          </a:p>
        </p:txBody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with objective functions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func_num=1,2,3,4;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fes_num=3000;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run_num=5;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particles_num=50;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dims_num=30;</a:t>
            </a:r>
            <a:endParaRPr/>
          </a:p>
          <a:p>
            <a:pPr indent="-27432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lobalfourfunctions" id="1201" name="Shape 1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2905125"/>
            <a:ext cx="48768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variants of PSO_state of art</a:t>
            </a:r>
            <a:endParaRPr/>
          </a:p>
        </p:txBody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Traditional strategy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Simulated annealing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Tabu strategy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Gradient methods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Adopted from other fields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Clonal operation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Mutation operation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Heuristical Methods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Advance and retreat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Structure topology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 connection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Ring topology</a:t>
            </a:r>
            <a:endParaRPr/>
          </a:p>
          <a:p>
            <a:pPr indent="-2667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variants of PSO</a:t>
            </a:r>
            <a:endParaRPr/>
          </a:p>
        </p:txBody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CPSO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AR-CPSO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MPSO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RBH-PSO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FPSO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variants of PSO</a:t>
            </a:r>
            <a:endParaRPr/>
          </a:p>
        </p:txBody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CPSO</a:t>
            </a:r>
            <a:endParaRPr/>
          </a:p>
          <a:p>
            <a:pPr indent="-22098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0" name="Shape 1220"/>
          <p:cNvSpPr txBox="1"/>
          <p:nvPr/>
        </p:nvSpPr>
        <p:spPr>
          <a:xfrm>
            <a:off x="0" y="26527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4351337"/>
            <a:ext cx="5105400" cy="2506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urth-generation clone piglets --- " id="1222" name="Shape 1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543175"/>
            <a:ext cx="27432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ne" id="1223" name="Shape 1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2514600"/>
            <a:ext cx="23622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i977-f3" id="1224" name="Shape 1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800" y="2559050"/>
            <a:ext cx="2438400" cy="170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une7" id="1225" name="Shape 1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400" y="4267200"/>
            <a:ext cx="2362200" cy="170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variants of PSO</a:t>
            </a:r>
            <a:endParaRPr/>
          </a:p>
        </p:txBody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MPSO</a:t>
            </a:r>
            <a:endParaRPr/>
          </a:p>
        </p:txBody>
      </p:sp>
      <p:sp>
        <p:nvSpPr>
          <p:cNvPr id="1232" name="Shape 123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3" name="Shape 1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200400"/>
            <a:ext cx="51054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Shape 1234"/>
          <p:cNvSpPr txBox="1"/>
          <p:nvPr/>
        </p:nvSpPr>
        <p:spPr>
          <a:xfrm>
            <a:off x="-266700" y="26146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5" name="Shape 1235"/>
          <p:cNvSpPr txBox="1"/>
          <p:nvPr/>
        </p:nvSpPr>
        <p:spPr>
          <a:xfrm>
            <a:off x="266700" y="4241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6" name="Shape 1236"/>
          <p:cNvSpPr txBox="1"/>
          <p:nvPr/>
        </p:nvSpPr>
        <p:spPr>
          <a:xfrm>
            <a:off x="-266700" y="26146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7" name="Shape 1237"/>
          <p:cNvSpPr txBox="1"/>
          <p:nvPr/>
        </p:nvSpPr>
        <p:spPr>
          <a:xfrm>
            <a:off x="266700" y="4241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8" name="Shape 1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1812925"/>
            <a:ext cx="5257800" cy="1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variants of PSO</a:t>
            </a:r>
            <a:endParaRPr/>
          </a:p>
        </p:txBody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AR-CPSO</a:t>
            </a:r>
            <a:endParaRPr/>
          </a:p>
        </p:txBody>
      </p:sp>
      <p:pic>
        <p:nvPicPr>
          <p:cNvPr descr="ackley-1-5-5-3-chinese" id="1245" name="Shape 1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124200"/>
            <a:ext cx="4419600" cy="310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gar-1-3-chinese" id="1246" name="Shape 1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3276600"/>
            <a:ext cx="4191000" cy="299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variants of PSO</a:t>
            </a:r>
            <a:endParaRPr/>
          </a:p>
        </p:txBody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FPSO</a:t>
            </a:r>
            <a:endParaRPr/>
          </a:p>
        </p:txBody>
      </p:sp>
      <p:pic>
        <p:nvPicPr>
          <p:cNvPr descr="烟花3" id="1253" name="Shape 1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830512"/>
            <a:ext cx="358140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烟花4" id="1254" name="Shape 1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2819400"/>
            <a:ext cx="3581400" cy="348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Applications of PSO</a:t>
            </a:r>
            <a:endParaRPr/>
          </a:p>
        </p:txBody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61" name="Shape 1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200"/>
            <a:ext cx="8939212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Shape 1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48000"/>
            <a:ext cx="91440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Applications of PSO</a:t>
            </a:r>
            <a:endParaRPr/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1182687" y="20177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7400"/>
            <a:ext cx="91440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Shape 1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14800"/>
            <a:ext cx="9144000" cy="217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1219200" y="1143000"/>
            <a:ext cx="6934200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b="1" i="0" lang="en-US" sz="2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Flow chart depicting the  General PSO Algorithm: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9050" y="1304700"/>
            <a:ext cx="10733049" cy="62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Applications of PSO</a:t>
            </a:r>
            <a:endParaRPr/>
          </a:p>
        </p:txBody>
      </p:sp>
      <p:pic>
        <p:nvPicPr>
          <p:cNvPr id="1276" name="Shape 1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05225"/>
            <a:ext cx="91440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Shape 1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08225"/>
            <a:ext cx="9144000" cy="6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1</a:t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838200" y="2438400"/>
            <a:ext cx="80010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grpSp>
        <p:nvGrpSpPr>
          <p:cNvPr id="239" name="Shape 239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240" name="Shape 240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241" name="Shape 241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242" name="Shape 242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246" name="Shape 246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47" name="Shape 247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48" name="Shape 248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250" name="Shape 250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251" name="Shape 251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253" name="Shape 253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257" name="Shape 257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263" name="Shape 263"/>
          <p:cNvSpPr/>
          <p:nvPr/>
        </p:nvSpPr>
        <p:spPr>
          <a:xfrm>
            <a:off x="3352800" y="4495800"/>
            <a:ext cx="76200" cy="76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3200400" y="3063875"/>
            <a:ext cx="182562" cy="212725"/>
            <a:chOff x="3124200" y="2698750"/>
            <a:chExt cx="182562" cy="212725"/>
          </a:xfrm>
        </p:grpSpPr>
        <p:sp>
          <p:nvSpPr>
            <p:cNvPr id="265" name="Shape 265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67" name="Shape 267"/>
          <p:cNvGrpSpPr/>
          <p:nvPr/>
        </p:nvGrpSpPr>
        <p:grpSpPr>
          <a:xfrm>
            <a:off x="3817937" y="3503612"/>
            <a:ext cx="220663" cy="153988"/>
            <a:chOff x="3741737" y="3138487"/>
            <a:chExt cx="220663" cy="153988"/>
          </a:xfrm>
        </p:grpSpPr>
        <p:sp>
          <p:nvSpPr>
            <p:cNvPr id="268" name="Shape 268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9" name="Shape 269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70" name="Shape 270"/>
          <p:cNvGrpSpPr/>
          <p:nvPr/>
        </p:nvGrpSpPr>
        <p:grpSpPr>
          <a:xfrm>
            <a:off x="4956175" y="3252787"/>
            <a:ext cx="149225" cy="176213"/>
            <a:chOff x="4879975" y="2887662"/>
            <a:chExt cx="149225" cy="176213"/>
          </a:xfrm>
        </p:grpSpPr>
        <p:sp>
          <p:nvSpPr>
            <p:cNvPr id="271" name="Shape 271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72" name="Shape 272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273" name="Shape 273"/>
          <p:cNvCxnSpPr/>
          <p:nvPr/>
        </p:nvCxnSpPr>
        <p:spPr>
          <a:xfrm flipH="1">
            <a:off x="3282950" y="4519612"/>
            <a:ext cx="106362" cy="1254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grpSp>
        <p:nvGrpSpPr>
          <p:cNvPr id="274" name="Shape 274"/>
          <p:cNvGrpSpPr/>
          <p:nvPr/>
        </p:nvGrpSpPr>
        <p:grpSpPr>
          <a:xfrm>
            <a:off x="3998912" y="5143500"/>
            <a:ext cx="115888" cy="190500"/>
            <a:chOff x="3922712" y="4778375"/>
            <a:chExt cx="115888" cy="190500"/>
          </a:xfrm>
        </p:grpSpPr>
        <p:sp>
          <p:nvSpPr>
            <p:cNvPr id="275" name="Shape 275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76" name="Shape 276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77" name="Shape 277"/>
          <p:cNvGrpSpPr/>
          <p:nvPr/>
        </p:nvGrpSpPr>
        <p:grpSpPr>
          <a:xfrm>
            <a:off x="5316537" y="5168900"/>
            <a:ext cx="93663" cy="241300"/>
            <a:chOff x="5240337" y="4803775"/>
            <a:chExt cx="93663" cy="241300"/>
          </a:xfrm>
        </p:grpSpPr>
        <p:sp>
          <p:nvSpPr>
            <p:cNvPr id="278" name="Shape 278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79" name="Shape 279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80" name="Shape 280"/>
          <p:cNvGrpSpPr/>
          <p:nvPr/>
        </p:nvGrpSpPr>
        <p:grpSpPr>
          <a:xfrm>
            <a:off x="5486400" y="4343400"/>
            <a:ext cx="215899" cy="112712"/>
            <a:chOff x="5410200" y="3978275"/>
            <a:chExt cx="215899" cy="112712"/>
          </a:xfrm>
        </p:grpSpPr>
        <p:sp>
          <p:nvSpPr>
            <p:cNvPr id="281" name="Shape 281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82" name="Shape 282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83" name="Shape 283"/>
          <p:cNvGrpSpPr/>
          <p:nvPr/>
        </p:nvGrpSpPr>
        <p:grpSpPr>
          <a:xfrm>
            <a:off x="5943600" y="3159125"/>
            <a:ext cx="203199" cy="117475"/>
            <a:chOff x="5867400" y="2794000"/>
            <a:chExt cx="203199" cy="117475"/>
          </a:xfrm>
        </p:grpSpPr>
        <p:sp>
          <p:nvSpPr>
            <p:cNvPr id="284" name="Shape 284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85" name="Shape 285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86" name="Shape 286"/>
          <p:cNvGrpSpPr/>
          <p:nvPr/>
        </p:nvGrpSpPr>
        <p:grpSpPr>
          <a:xfrm>
            <a:off x="5489575" y="5462587"/>
            <a:ext cx="149225" cy="176213"/>
            <a:chOff x="5413375" y="5097462"/>
            <a:chExt cx="149225" cy="176213"/>
          </a:xfrm>
        </p:grpSpPr>
        <p:sp>
          <p:nvSpPr>
            <p:cNvPr id="287" name="Shape 287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88" name="Shape 288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89" name="Shape 289"/>
          <p:cNvGrpSpPr/>
          <p:nvPr/>
        </p:nvGrpSpPr>
        <p:grpSpPr>
          <a:xfrm rot="7680000">
            <a:off x="2974181" y="5387180"/>
            <a:ext cx="149225" cy="176213"/>
            <a:chOff x="2670175" y="5614987"/>
            <a:chExt cx="149225" cy="176213"/>
          </a:xfrm>
        </p:grpSpPr>
        <p:sp>
          <p:nvSpPr>
            <p:cNvPr id="290" name="Shape 290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91" name="Shape 291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92" name="Shape 292"/>
          <p:cNvGrpSpPr/>
          <p:nvPr/>
        </p:nvGrpSpPr>
        <p:grpSpPr>
          <a:xfrm>
            <a:off x="4648200" y="3878262"/>
            <a:ext cx="76200" cy="254000"/>
            <a:chOff x="4572000" y="3597275"/>
            <a:chExt cx="76200" cy="254000"/>
          </a:xfrm>
        </p:grpSpPr>
        <p:sp>
          <p:nvSpPr>
            <p:cNvPr id="293" name="Shape 293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7467600" y="3505200"/>
            <a:ext cx="1422400" cy="2014537"/>
            <a:chOff x="7448550" y="4310062"/>
            <a:chExt cx="1422400" cy="2014537"/>
          </a:xfrm>
        </p:grpSpPr>
        <p:sp>
          <p:nvSpPr>
            <p:cNvPr id="296" name="Shape 296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0" name="Shape 300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2" name="Shape 302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03" name="Shape 303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304" name="Shape 304"/>
            <p:cNvSpPr txBox="1"/>
            <p:nvPr/>
          </p:nvSpPr>
          <p:spPr>
            <a:xfrm>
              <a:off x="8289925" y="5684837"/>
              <a:ext cx="536575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305" name="Shape 305"/>
            <p:cNvSpPr txBox="1"/>
            <p:nvPr/>
          </p:nvSpPr>
          <p:spPr>
            <a:xfrm>
              <a:off x="8296275" y="4310062"/>
              <a:ext cx="574675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306" name="Shape 306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307" name="Shape 307"/>
          <p:cNvCxnSpPr/>
          <p:nvPr/>
        </p:nvCxnSpPr>
        <p:spPr>
          <a:xfrm flipH="1">
            <a:off x="2286000" y="5791200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08" name="Shape 308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150937" y="214312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simulation</a:t>
            </a:r>
            <a:r>
              <a:rPr b="0" i="0" lang="en-US" sz="1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2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914400" y="2362200"/>
            <a:ext cx="80010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endParaRPr/>
          </a:p>
        </p:txBody>
      </p:sp>
      <p:grpSp>
        <p:nvGrpSpPr>
          <p:cNvPr id="315" name="Shape 315"/>
          <p:cNvGrpSpPr/>
          <p:nvPr/>
        </p:nvGrpSpPr>
        <p:grpSpPr>
          <a:xfrm>
            <a:off x="1828800" y="2362200"/>
            <a:ext cx="5257800" cy="3946525"/>
            <a:chOff x="1752600" y="2073275"/>
            <a:chExt cx="5257800" cy="3946525"/>
          </a:xfrm>
        </p:grpSpPr>
        <p:sp>
          <p:nvSpPr>
            <p:cNvPr id="316" name="Shape 316"/>
            <p:cNvSpPr txBox="1"/>
            <p:nvPr/>
          </p:nvSpPr>
          <p:spPr>
            <a:xfrm>
              <a:off x="2286000" y="2301875"/>
              <a:ext cx="4495800" cy="320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317" name="Shape 317"/>
            <p:cNvGrpSpPr/>
            <p:nvPr/>
          </p:nvGrpSpPr>
          <p:grpSpPr>
            <a:xfrm>
              <a:off x="5788025" y="3889375"/>
              <a:ext cx="841375" cy="927100"/>
              <a:chOff x="5788025" y="3889375"/>
              <a:chExt cx="841375" cy="927100"/>
            </a:xfrm>
          </p:grpSpPr>
          <p:sp>
            <p:nvSpPr>
              <p:cNvPr id="318" name="Shape 318"/>
              <p:cNvSpPr/>
              <p:nvPr/>
            </p:nvSpPr>
            <p:spPr>
              <a:xfrm>
                <a:off x="5788025" y="3889375"/>
                <a:ext cx="841375" cy="92710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5940425" y="4041775"/>
                <a:ext cx="568325" cy="61912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6072187" y="4179887"/>
                <a:ext cx="306387" cy="29845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6148387" y="4225925"/>
                <a:ext cx="176212" cy="1555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322" name="Shape 322"/>
            <p:cNvCxnSpPr/>
            <p:nvPr/>
          </p:nvCxnSpPr>
          <p:spPr>
            <a:xfrm rot="10800000">
              <a:off x="2286000" y="2073275"/>
              <a:ext cx="0" cy="342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23" name="Shape 323"/>
            <p:cNvCxnSpPr/>
            <p:nvPr/>
          </p:nvCxnSpPr>
          <p:spPr>
            <a:xfrm>
              <a:off x="2286000" y="5502275"/>
              <a:ext cx="472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324" name="Shape 324"/>
            <p:cNvSpPr txBox="1"/>
            <p:nvPr/>
          </p:nvSpPr>
          <p:spPr>
            <a:xfrm>
              <a:off x="4438650" y="5562600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x</a:t>
              </a: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1752600" y="3444875"/>
              <a:ext cx="3365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y</a:t>
              </a:r>
              <a:endParaRPr/>
            </a:p>
          </p:txBody>
        </p:sp>
        <p:grpSp>
          <p:nvGrpSpPr>
            <p:cNvPr id="326" name="Shape 326"/>
            <p:cNvGrpSpPr/>
            <p:nvPr/>
          </p:nvGrpSpPr>
          <p:grpSpPr>
            <a:xfrm>
              <a:off x="5181600" y="2454275"/>
              <a:ext cx="533400" cy="457200"/>
              <a:chOff x="5181600" y="2454275"/>
              <a:chExt cx="533400" cy="457200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5181600" y="2454275"/>
                <a:ext cx="533400" cy="457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5257800" y="2530475"/>
                <a:ext cx="381000" cy="3048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329" name="Shape 329"/>
            <p:cNvGrpSpPr/>
            <p:nvPr/>
          </p:nvGrpSpPr>
          <p:grpSpPr>
            <a:xfrm>
              <a:off x="2420937" y="4183062"/>
              <a:ext cx="3960812" cy="1281112"/>
              <a:chOff x="2420937" y="4183062"/>
              <a:chExt cx="3960812" cy="1281112"/>
            </a:xfrm>
          </p:grpSpPr>
          <p:sp>
            <p:nvSpPr>
              <p:cNvPr id="330" name="Shape 330"/>
              <p:cNvSpPr/>
              <p:nvPr/>
            </p:nvSpPr>
            <p:spPr>
              <a:xfrm>
                <a:off x="2420937" y="4183062"/>
                <a:ext cx="3960812" cy="1281112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2573337" y="4500562"/>
                <a:ext cx="3370262" cy="768350"/>
              </a:xfrm>
              <a:custGeom>
                <a:pathLst>
                  <a:path extrusionOk="0" h="807" w="2495">
                    <a:moveTo>
                      <a:pt x="203" y="591"/>
                    </a:moveTo>
                    <a:cubicBezTo>
                      <a:pt x="325" y="632"/>
                      <a:pt x="611" y="759"/>
                      <a:pt x="827" y="783"/>
                    </a:cubicBezTo>
                    <a:cubicBezTo>
                      <a:pt x="1043" y="807"/>
                      <a:pt x="1299" y="759"/>
                      <a:pt x="1499" y="735"/>
                    </a:cubicBezTo>
                    <a:cubicBezTo>
                      <a:pt x="1699" y="711"/>
                      <a:pt x="1890" y="646"/>
                      <a:pt x="2027" y="639"/>
                    </a:cubicBezTo>
                    <a:cubicBezTo>
                      <a:pt x="2163" y="631"/>
                      <a:pt x="2247" y="701"/>
                      <a:pt x="2320" y="692"/>
                    </a:cubicBezTo>
                    <a:cubicBezTo>
                      <a:pt x="2392" y="682"/>
                      <a:pt x="2440" y="612"/>
                      <a:pt x="2462" y="580"/>
                    </a:cubicBezTo>
                    <a:cubicBezTo>
                      <a:pt x="2483" y="547"/>
                      <a:pt x="2495" y="524"/>
                      <a:pt x="2447" y="498"/>
                    </a:cubicBezTo>
                    <a:cubicBezTo>
                      <a:pt x="2398" y="471"/>
                      <a:pt x="2245" y="465"/>
                      <a:pt x="2171" y="423"/>
                    </a:cubicBezTo>
                    <a:cubicBezTo>
                      <a:pt x="2096" y="380"/>
                      <a:pt x="2062" y="296"/>
                      <a:pt x="1999" y="244"/>
                    </a:cubicBezTo>
                    <a:cubicBezTo>
                      <a:pt x="1935" y="191"/>
                      <a:pt x="1869" y="126"/>
                      <a:pt x="1789" y="109"/>
                    </a:cubicBezTo>
                    <a:cubicBezTo>
                      <a:pt x="1708" y="91"/>
                      <a:pt x="1619" y="112"/>
                      <a:pt x="1513" y="139"/>
                    </a:cubicBezTo>
                    <a:cubicBezTo>
                      <a:pt x="1406" y="165"/>
                      <a:pt x="1300" y="244"/>
                      <a:pt x="1146" y="266"/>
                    </a:cubicBezTo>
                    <a:cubicBezTo>
                      <a:pt x="991" y="287"/>
                      <a:pt x="710" y="297"/>
                      <a:pt x="585" y="266"/>
                    </a:cubicBezTo>
                    <a:cubicBezTo>
                      <a:pt x="459" y="234"/>
                      <a:pt x="459" y="120"/>
                      <a:pt x="391" y="79"/>
                    </a:cubicBezTo>
                    <a:cubicBezTo>
                      <a:pt x="322" y="37"/>
                      <a:pt x="233" y="0"/>
                      <a:pt x="174" y="19"/>
                    </a:cubicBezTo>
                    <a:cubicBezTo>
                      <a:pt x="114" y="37"/>
                      <a:pt x="59" y="115"/>
                      <a:pt x="32" y="191"/>
                    </a:cubicBezTo>
                    <a:cubicBezTo>
                      <a:pt x="4" y="266"/>
                      <a:pt x="0" y="417"/>
                      <a:pt x="10" y="475"/>
                    </a:cubicBezTo>
                    <a:cubicBezTo>
                      <a:pt x="19" y="532"/>
                      <a:pt x="59" y="515"/>
                      <a:pt x="92" y="535"/>
                    </a:cubicBezTo>
                    <a:cubicBezTo>
                      <a:pt x="124" y="554"/>
                      <a:pt x="80" y="549"/>
                      <a:pt x="203" y="591"/>
                    </a:cubicBezTo>
                    <a:close/>
                  </a:path>
                </a:pathLst>
              </a:custGeom>
              <a:solidFill>
                <a:srgbClr val="FF7C80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3403600" y="4754562"/>
                <a:ext cx="1703387" cy="396875"/>
              </a:xfrm>
              <a:custGeom>
                <a:pathLst>
                  <a:path extrusionOk="0" h="250" w="1073">
                    <a:moveTo>
                      <a:pt x="71" y="220"/>
                    </a:moveTo>
                    <a:cubicBezTo>
                      <a:pt x="141" y="233"/>
                      <a:pt x="335" y="250"/>
                      <a:pt x="437" y="250"/>
                    </a:cubicBezTo>
                    <a:cubicBezTo>
                      <a:pt x="539" y="250"/>
                      <a:pt x="595" y="229"/>
                      <a:pt x="684" y="220"/>
                    </a:cubicBezTo>
                    <a:cubicBezTo>
                      <a:pt x="772" y="210"/>
                      <a:pt x="909" y="201"/>
                      <a:pt x="968" y="190"/>
                    </a:cubicBezTo>
                    <a:cubicBezTo>
                      <a:pt x="1026" y="178"/>
                      <a:pt x="1018" y="169"/>
                      <a:pt x="1036" y="153"/>
                    </a:cubicBezTo>
                    <a:cubicBezTo>
                      <a:pt x="1053" y="136"/>
                      <a:pt x="1073" y="113"/>
                      <a:pt x="1073" y="93"/>
                    </a:cubicBezTo>
                    <a:cubicBezTo>
                      <a:pt x="1073" y="73"/>
                      <a:pt x="1052" y="48"/>
                      <a:pt x="1036" y="33"/>
                    </a:cubicBezTo>
                    <a:cubicBezTo>
                      <a:pt x="1019" y="18"/>
                      <a:pt x="1000" y="5"/>
                      <a:pt x="976" y="3"/>
                    </a:cubicBezTo>
                    <a:cubicBezTo>
                      <a:pt x="951" y="0"/>
                      <a:pt x="914" y="11"/>
                      <a:pt x="886" y="18"/>
                    </a:cubicBezTo>
                    <a:cubicBezTo>
                      <a:pt x="857" y="24"/>
                      <a:pt x="837" y="33"/>
                      <a:pt x="804" y="41"/>
                    </a:cubicBezTo>
                    <a:cubicBezTo>
                      <a:pt x="770" y="48"/>
                      <a:pt x="723" y="55"/>
                      <a:pt x="684" y="63"/>
                    </a:cubicBezTo>
                    <a:cubicBezTo>
                      <a:pt x="644" y="70"/>
                      <a:pt x="604" y="81"/>
                      <a:pt x="565" y="86"/>
                    </a:cubicBezTo>
                    <a:cubicBezTo>
                      <a:pt x="525" y="90"/>
                      <a:pt x="482" y="90"/>
                      <a:pt x="445" y="93"/>
                    </a:cubicBezTo>
                    <a:cubicBezTo>
                      <a:pt x="407" y="95"/>
                      <a:pt x="373" y="97"/>
                      <a:pt x="340" y="100"/>
                    </a:cubicBezTo>
                    <a:cubicBezTo>
                      <a:pt x="306" y="102"/>
                      <a:pt x="286" y="108"/>
                      <a:pt x="243" y="108"/>
                    </a:cubicBezTo>
                    <a:cubicBezTo>
                      <a:pt x="199" y="108"/>
                      <a:pt x="115" y="97"/>
                      <a:pt x="79" y="100"/>
                    </a:cubicBezTo>
                    <a:cubicBezTo>
                      <a:pt x="43" y="102"/>
                      <a:pt x="37" y="111"/>
                      <a:pt x="26" y="123"/>
                    </a:cubicBezTo>
                    <a:cubicBezTo>
                      <a:pt x="14" y="134"/>
                      <a:pt x="6" y="154"/>
                      <a:pt x="11" y="168"/>
                    </a:cubicBezTo>
                    <a:cubicBezTo>
                      <a:pt x="15" y="181"/>
                      <a:pt x="0" y="206"/>
                      <a:pt x="71" y="220"/>
                    </a:cubicBezTo>
                    <a:close/>
                  </a:path>
                </a:pathLst>
              </a:cu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333" name="Shape 333"/>
            <p:cNvGrpSpPr/>
            <p:nvPr/>
          </p:nvGrpSpPr>
          <p:grpSpPr>
            <a:xfrm>
              <a:off x="3124200" y="3216275"/>
              <a:ext cx="1825625" cy="1200150"/>
              <a:chOff x="3124200" y="3216275"/>
              <a:chExt cx="1825625" cy="1200150"/>
            </a:xfrm>
          </p:grpSpPr>
          <p:sp>
            <p:nvSpPr>
              <p:cNvPr id="334" name="Shape 334"/>
              <p:cNvSpPr/>
              <p:nvPr/>
            </p:nvSpPr>
            <p:spPr>
              <a:xfrm>
                <a:off x="3124200" y="3216275"/>
                <a:ext cx="1825625" cy="120015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rgbClr val="FF99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3276600" y="3368675"/>
                <a:ext cx="1600200" cy="914400"/>
              </a:xfrm>
              <a:prstGeom prst="ellipse">
                <a:avLst/>
              </a:prstGeom>
              <a:solidFill>
                <a:srgbClr val="FF7C80"/>
              </a:solidFill>
              <a:ln cap="flat" cmpd="sng" w="9525">
                <a:solidFill>
                  <a:srgbClr val="FF7C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3787775" y="3678237"/>
                <a:ext cx="958850" cy="463550"/>
              </a:xfrm>
              <a:prstGeom prst="ellipse">
                <a:avLst/>
              </a:prstGeom>
              <a:solidFill>
                <a:srgbClr val="FF505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3940175" y="3744912"/>
                <a:ext cx="708025" cy="342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5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4225925" y="3825875"/>
                <a:ext cx="260350" cy="155575"/>
              </a:xfrm>
              <a:prstGeom prst="ellipse">
                <a:avLst/>
              </a:prstGeom>
              <a:solidFill>
                <a:srgbClr val="800000"/>
              </a:solidFill>
              <a:ln cap="flat" cmpd="sng" w="9525">
                <a:solidFill>
                  <a:srgbClr val="8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339" name="Shape 339"/>
          <p:cNvGrpSpPr/>
          <p:nvPr/>
        </p:nvGrpSpPr>
        <p:grpSpPr>
          <a:xfrm rot="3180000">
            <a:off x="3307556" y="3291681"/>
            <a:ext cx="182562" cy="212725"/>
            <a:chOff x="3124200" y="2698750"/>
            <a:chExt cx="182562" cy="212725"/>
          </a:xfrm>
        </p:grpSpPr>
        <p:sp>
          <p:nvSpPr>
            <p:cNvPr id="340" name="Shape 340"/>
            <p:cNvSpPr/>
            <p:nvPr/>
          </p:nvSpPr>
          <p:spPr>
            <a:xfrm>
              <a:off x="31242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41" name="Shape 341"/>
            <p:cNvCxnSpPr/>
            <p:nvPr/>
          </p:nvCxnSpPr>
          <p:spPr>
            <a:xfrm flipH="1" rot="10800000">
              <a:off x="3200400" y="2698750"/>
              <a:ext cx="106362" cy="1365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42" name="Shape 342"/>
          <p:cNvGrpSpPr/>
          <p:nvPr/>
        </p:nvGrpSpPr>
        <p:grpSpPr>
          <a:xfrm rot="-5400000">
            <a:off x="3733800" y="3608386"/>
            <a:ext cx="220663" cy="153988"/>
            <a:chOff x="3741737" y="3138487"/>
            <a:chExt cx="220663" cy="153988"/>
          </a:xfrm>
        </p:grpSpPr>
        <p:sp>
          <p:nvSpPr>
            <p:cNvPr id="343" name="Shape 343"/>
            <p:cNvSpPr/>
            <p:nvPr/>
          </p:nvSpPr>
          <p:spPr>
            <a:xfrm>
              <a:off x="3886200" y="3216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44" name="Shape 344"/>
            <p:cNvCxnSpPr/>
            <p:nvPr/>
          </p:nvCxnSpPr>
          <p:spPr>
            <a:xfrm rot="10800000">
              <a:off x="3741737" y="3138487"/>
              <a:ext cx="188912" cy="1000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45" name="Shape 345"/>
          <p:cNvGrpSpPr/>
          <p:nvPr/>
        </p:nvGrpSpPr>
        <p:grpSpPr>
          <a:xfrm rot="-6360000">
            <a:off x="4890294" y="3555205"/>
            <a:ext cx="149225" cy="176213"/>
            <a:chOff x="4879975" y="2887662"/>
            <a:chExt cx="149225" cy="176213"/>
          </a:xfrm>
        </p:grpSpPr>
        <p:sp>
          <p:nvSpPr>
            <p:cNvPr id="346" name="Shape 346"/>
            <p:cNvSpPr/>
            <p:nvPr/>
          </p:nvSpPr>
          <p:spPr>
            <a:xfrm>
              <a:off x="4953000" y="2987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47" name="Shape 347"/>
            <p:cNvCxnSpPr/>
            <p:nvPr/>
          </p:nvCxnSpPr>
          <p:spPr>
            <a:xfrm rot="10800000">
              <a:off x="4879975" y="28876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48" name="Shape 348"/>
          <p:cNvGrpSpPr/>
          <p:nvPr/>
        </p:nvGrpSpPr>
        <p:grpSpPr>
          <a:xfrm rot="-4920000">
            <a:off x="3200400" y="4800600"/>
            <a:ext cx="152400" cy="149224"/>
            <a:chOff x="3200400" y="4130675"/>
            <a:chExt cx="152400" cy="149224"/>
          </a:xfrm>
        </p:grpSpPr>
        <p:sp>
          <p:nvSpPr>
            <p:cNvPr id="349" name="Shape 349"/>
            <p:cNvSpPr/>
            <p:nvPr/>
          </p:nvSpPr>
          <p:spPr>
            <a:xfrm>
              <a:off x="3276600" y="4130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50" name="Shape 350"/>
            <p:cNvCxnSpPr/>
            <p:nvPr/>
          </p:nvCxnSpPr>
          <p:spPr>
            <a:xfrm flipH="1">
              <a:off x="3200400" y="4154487"/>
              <a:ext cx="106362" cy="1254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51" name="Shape 351"/>
          <p:cNvGrpSpPr/>
          <p:nvPr/>
        </p:nvGrpSpPr>
        <p:grpSpPr>
          <a:xfrm rot="-4680000">
            <a:off x="3885406" y="5164930"/>
            <a:ext cx="115888" cy="190500"/>
            <a:chOff x="3922712" y="4778375"/>
            <a:chExt cx="115888" cy="190500"/>
          </a:xfrm>
        </p:grpSpPr>
        <p:sp>
          <p:nvSpPr>
            <p:cNvPr id="352" name="Shape 352"/>
            <p:cNvSpPr/>
            <p:nvPr/>
          </p:nvSpPr>
          <p:spPr>
            <a:xfrm>
              <a:off x="3962400" y="48926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53" name="Shape 353"/>
            <p:cNvCxnSpPr/>
            <p:nvPr/>
          </p:nvCxnSpPr>
          <p:spPr>
            <a:xfrm rot="10800000">
              <a:off x="3922712" y="4778375"/>
              <a:ext cx="93662" cy="1476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54" name="Shape 354"/>
          <p:cNvGrpSpPr/>
          <p:nvPr/>
        </p:nvGrpSpPr>
        <p:grpSpPr>
          <a:xfrm rot="-3660000">
            <a:off x="5255418" y="5244305"/>
            <a:ext cx="93663" cy="241300"/>
            <a:chOff x="5240337" y="4803775"/>
            <a:chExt cx="93663" cy="241300"/>
          </a:xfrm>
        </p:grpSpPr>
        <p:sp>
          <p:nvSpPr>
            <p:cNvPr id="355" name="Shape 355"/>
            <p:cNvSpPr/>
            <p:nvPr/>
          </p:nvSpPr>
          <p:spPr>
            <a:xfrm>
              <a:off x="5257800" y="49688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56" name="Shape 356"/>
            <p:cNvCxnSpPr/>
            <p:nvPr/>
          </p:nvCxnSpPr>
          <p:spPr>
            <a:xfrm rot="10800000">
              <a:off x="5240337" y="4803775"/>
              <a:ext cx="58737" cy="2079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57" name="Shape 357"/>
          <p:cNvGrpSpPr/>
          <p:nvPr/>
        </p:nvGrpSpPr>
        <p:grpSpPr>
          <a:xfrm rot="-5160000">
            <a:off x="5626894" y="4455318"/>
            <a:ext cx="215899" cy="112712"/>
            <a:chOff x="5410200" y="3978275"/>
            <a:chExt cx="215899" cy="112712"/>
          </a:xfrm>
        </p:grpSpPr>
        <p:sp>
          <p:nvSpPr>
            <p:cNvPr id="358" name="Shape 358"/>
            <p:cNvSpPr/>
            <p:nvPr/>
          </p:nvSpPr>
          <p:spPr>
            <a:xfrm>
              <a:off x="5410200" y="3978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59" name="Shape 359"/>
            <p:cNvCxnSpPr/>
            <p:nvPr/>
          </p:nvCxnSpPr>
          <p:spPr>
            <a:xfrm>
              <a:off x="5446712" y="4024312"/>
              <a:ext cx="179387" cy="666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60" name="Shape 360"/>
          <p:cNvGrpSpPr/>
          <p:nvPr/>
        </p:nvGrpSpPr>
        <p:grpSpPr>
          <a:xfrm rot="5700000">
            <a:off x="6088062" y="3379787"/>
            <a:ext cx="203199" cy="117475"/>
            <a:chOff x="5867400" y="2794000"/>
            <a:chExt cx="203199" cy="117475"/>
          </a:xfrm>
        </p:grpSpPr>
        <p:sp>
          <p:nvSpPr>
            <p:cNvPr id="361" name="Shape 361"/>
            <p:cNvSpPr/>
            <p:nvPr/>
          </p:nvSpPr>
          <p:spPr>
            <a:xfrm>
              <a:off x="5867400" y="2835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62" name="Shape 362"/>
            <p:cNvCxnSpPr/>
            <p:nvPr/>
          </p:nvCxnSpPr>
          <p:spPr>
            <a:xfrm flipH="1" rot="10800000">
              <a:off x="5903912" y="2794000"/>
              <a:ext cx="166687" cy="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63" name="Shape 363"/>
          <p:cNvGrpSpPr/>
          <p:nvPr/>
        </p:nvGrpSpPr>
        <p:grpSpPr>
          <a:xfrm rot="-2400000">
            <a:off x="5410201" y="5470525"/>
            <a:ext cx="149225" cy="176213"/>
            <a:chOff x="5413375" y="5097462"/>
            <a:chExt cx="149225" cy="176213"/>
          </a:xfrm>
        </p:grpSpPr>
        <p:sp>
          <p:nvSpPr>
            <p:cNvPr id="364" name="Shape 364"/>
            <p:cNvSpPr/>
            <p:nvPr/>
          </p:nvSpPr>
          <p:spPr>
            <a:xfrm>
              <a:off x="5486400" y="51974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65" name="Shape 365"/>
            <p:cNvCxnSpPr/>
            <p:nvPr/>
          </p:nvCxnSpPr>
          <p:spPr>
            <a:xfrm rot="10800000">
              <a:off x="5413375" y="5097462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66" name="Shape 366"/>
          <p:cNvGrpSpPr/>
          <p:nvPr/>
        </p:nvGrpSpPr>
        <p:grpSpPr>
          <a:xfrm rot="6060000">
            <a:off x="3169443" y="5522118"/>
            <a:ext cx="149225" cy="176213"/>
            <a:chOff x="2670175" y="5614987"/>
            <a:chExt cx="149225" cy="176213"/>
          </a:xfrm>
        </p:grpSpPr>
        <p:sp>
          <p:nvSpPr>
            <p:cNvPr id="367" name="Shape 367"/>
            <p:cNvSpPr/>
            <p:nvPr/>
          </p:nvSpPr>
          <p:spPr>
            <a:xfrm>
              <a:off x="2743200" y="5715000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 rot="10800000">
              <a:off x="2670175" y="5614987"/>
              <a:ext cx="109537" cy="1238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369" name="Shape 369"/>
          <p:cNvGrpSpPr/>
          <p:nvPr/>
        </p:nvGrpSpPr>
        <p:grpSpPr>
          <a:xfrm>
            <a:off x="4648200" y="4149725"/>
            <a:ext cx="76200" cy="254000"/>
            <a:chOff x="4572000" y="3597275"/>
            <a:chExt cx="76200" cy="254000"/>
          </a:xfrm>
        </p:grpSpPr>
        <p:sp>
          <p:nvSpPr>
            <p:cNvPr id="370" name="Shape 370"/>
            <p:cNvSpPr/>
            <p:nvPr/>
          </p:nvSpPr>
          <p:spPr>
            <a:xfrm>
              <a:off x="4572000" y="3597275"/>
              <a:ext cx="76200" cy="76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371" name="Shape 371"/>
            <p:cNvCxnSpPr/>
            <p:nvPr/>
          </p:nvCxnSpPr>
          <p:spPr>
            <a:xfrm>
              <a:off x="4608512" y="3629025"/>
              <a:ext cx="1587" cy="2222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cxnSp>
        <p:nvCxnSpPr>
          <p:cNvPr id="372" name="Shape 372"/>
          <p:cNvCxnSpPr/>
          <p:nvPr/>
        </p:nvCxnSpPr>
        <p:spPr>
          <a:xfrm flipH="1">
            <a:off x="2286000" y="5789612"/>
            <a:ext cx="228600" cy="747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73" name="Shape 373"/>
          <p:cNvSpPr txBox="1"/>
          <p:nvPr/>
        </p:nvSpPr>
        <p:spPr>
          <a:xfrm>
            <a:off x="1524000" y="6491287"/>
            <a:ext cx="14097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search space</a:t>
            </a: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7467600" y="3505200"/>
            <a:ext cx="1425575" cy="2014537"/>
            <a:chOff x="7448550" y="4310062"/>
            <a:chExt cx="1425575" cy="2014537"/>
          </a:xfrm>
        </p:grpSpPr>
        <p:sp>
          <p:nvSpPr>
            <p:cNvPr id="375" name="Shape 375"/>
            <p:cNvSpPr txBox="1"/>
            <p:nvPr/>
          </p:nvSpPr>
          <p:spPr>
            <a:xfrm>
              <a:off x="7543800" y="4495800"/>
              <a:ext cx="533400" cy="2286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7543800" y="4724400"/>
              <a:ext cx="533400" cy="228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7" name="Shape 377"/>
            <p:cNvSpPr txBox="1"/>
            <p:nvPr/>
          </p:nvSpPr>
          <p:spPr>
            <a:xfrm>
              <a:off x="7543800" y="4953000"/>
              <a:ext cx="533400" cy="228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8" name="Shape 378"/>
            <p:cNvSpPr txBox="1"/>
            <p:nvPr/>
          </p:nvSpPr>
          <p:spPr>
            <a:xfrm>
              <a:off x="7543800" y="5181600"/>
              <a:ext cx="533400" cy="2286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7543800" y="5410200"/>
              <a:ext cx="533400" cy="2286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7543800" y="5638800"/>
              <a:ext cx="5334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1" name="Shape 381"/>
            <p:cNvSpPr txBox="1"/>
            <p:nvPr/>
          </p:nvSpPr>
          <p:spPr>
            <a:xfrm>
              <a:off x="7543800" y="4495800"/>
              <a:ext cx="533400" cy="137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7448550" y="5957887"/>
              <a:ext cx="78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fitness</a:t>
              </a:r>
              <a:endParaRPr/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8289925" y="5684837"/>
              <a:ext cx="5397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min</a:t>
              </a:r>
              <a:endParaRPr/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8296275" y="4310062"/>
              <a:ext cx="577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endParaRPr/>
            </a:p>
          </p:txBody>
        </p:sp>
        <p:cxnSp>
          <p:nvCxnSpPr>
            <p:cNvPr id="385" name="Shape 385"/>
            <p:cNvCxnSpPr/>
            <p:nvPr/>
          </p:nvCxnSpPr>
          <p:spPr>
            <a:xfrm rot="10800000">
              <a:off x="8229600" y="4495800"/>
              <a:ext cx="0" cy="13477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